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9"/>
  </p:notesMasterIdLst>
  <p:sldIdLst>
    <p:sldId id="256" r:id="rId2"/>
    <p:sldId id="286" r:id="rId3"/>
    <p:sldId id="285" r:id="rId4"/>
    <p:sldId id="257" r:id="rId5"/>
    <p:sldId id="278" r:id="rId6"/>
    <p:sldId id="280" r:id="rId7"/>
    <p:sldId id="279" r:id="rId8"/>
    <p:sldId id="282" r:id="rId9"/>
    <p:sldId id="276" r:id="rId10"/>
    <p:sldId id="259" r:id="rId11"/>
    <p:sldId id="284" r:id="rId12"/>
    <p:sldId id="287" r:id="rId13"/>
    <p:sldId id="262" r:id="rId14"/>
    <p:sldId id="283" r:id="rId15"/>
    <p:sldId id="260" r:id="rId16"/>
    <p:sldId id="263" r:id="rId17"/>
    <p:sldId id="25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67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7" autoAdjust="0"/>
    <p:restoredTop sz="97584" autoAdjust="0"/>
  </p:normalViewPr>
  <p:slideViewPr>
    <p:cSldViewPr snapToGrid="0">
      <p:cViewPr varScale="1">
        <p:scale>
          <a:sx n="186" d="100"/>
          <a:sy n="186" d="100"/>
        </p:scale>
        <p:origin x="654" y="16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1:36:31.414"/>
    </inkml:context>
    <inkml:brush xml:id="br0">
      <inkml:brushProperty name="width" value="0.05" units="cm"/>
      <inkml:brushProperty name="height" value="0.05" units="cm"/>
      <inkml:brushProperty name="color" value="#F6630D"/>
    </inkml:brush>
  </inkml:definitions>
  <inkml:trace contextRef="#ctx0" brushRef="#br0">0 7 168 0 0,'0'0'1612'0'0,"9"-2"-1672"0"0,-2-2-956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1:45:12.227"/>
    </inkml:context>
    <inkml:brush xml:id="br0">
      <inkml:brushProperty name="width" value="0.035" units="cm"/>
      <inkml:brushProperty name="height" value="0.035" units="cm"/>
      <inkml:brushProperty name="color" value="#F6630D"/>
    </inkml:brush>
  </inkml:definitions>
  <inkml:trace contextRef="#ctx0" brushRef="#br0">7 0 380 0 0,'0'0'3160'0'0,"-7"6"-5148"0"0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6:55:36.210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117 0 256 0 0,'-15'19'7980'0'0,"0"0"-3843"0"0,-2 4-3296 0 0,-40 40-1 0 0,48-53-1133 0 0,7-7-3330 0 0,0 2-4803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6:55:36.776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13 14 316 0 0,'0'0'1047'0'0,"-12"-13"13075"0"0,16 22-13895 0 0,1 0 1 0 0,1-1 0 0 0,0 1-1 0 0,0-1 1 0 0,0 0 0 0 0,1-1-1 0 0,0 0 1 0 0,12 10 0 0 0,18 20 866 0 0,-11-6-452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6:55:38.345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229 9 236 0 0,'-5'-2'1260'0'0,"1"1"0"0"0,-1-1 0 0 0,0 1 0 0 0,0 0 1 0 0,0 0-1 0 0,0 1 0 0 0,-8-1 0 0 0,7 1-943 0 0,0 0 1 0 0,0 1-1 0 0,0 0 1 0 0,0 0 0 0 0,0 0-1 0 0,0 1 1 0 0,0 0-1 0 0,0 0 1 0 0,1 0-1 0 0,-6 4 1 0 0,2-1-198 0 0,1 0-1 0 0,0 0 1 0 0,0 1-1 0 0,1 0 1 0 0,0 1 0 0 0,0 0-1 0 0,0 0 1 0 0,1 0 0 0 0,0 1-1 0 0,1 0 1 0 0,-1 0-1 0 0,2 0 1 0 0,-1 1 0 0 0,1 0-1 0 0,0-1 1 0 0,-5 20-1 0 0,8-23-62 0 0,1 1-1 0 0,0-1 0 0 0,-1 1 1 0 0,1-1-1 0 0,1 1 0 0 0,-1-1 1 0 0,1 0-1 0 0,0 1 0 0 0,1-1 1 0 0,-1 0-1 0 0,1 0 0 0 0,0 1 0 0 0,0-1 1 0 0,0-1-1 0 0,1 1 0 0 0,0 0 1 0 0,4 5-1 0 0,-3-4 5 0 0,0-1-1 0 0,0 0 1 0 0,0 0-1 0 0,0 0 1 0 0,1-1-1 0 0,0 1 1 0 0,0-1 0 0 0,0 0-1 0 0,1-1 1 0 0,-1 1-1 0 0,1-1 1 0 0,0 0-1 0 0,12 4 1 0 0,-15-6 53 0 0,0-1 1 0 0,0 1-1 0 0,0 0 1 0 0,1-1-1 0 0,-1 0 0 0 0,0 0 1 0 0,1 0-1 0 0,-1 0 1 0 0,0 0-1 0 0,1-1 0 0 0,-1 1 1 0 0,0-1-1 0 0,0 0 1 0 0,1 0-1 0 0,-1 0 0 0 0,0 0 1 0 0,0-1-1 0 0,0 1 1 0 0,0-1-1 0 0,-1 0 0 0 0,1 0 1 0 0,0 0-1 0 0,-1 0 1 0 0,1 0-1 0 0,3-5 0 0 0,0-2 315 0 0,0 0 1 0 0,-1-1-1 0 0,-1 0 0 0 0,1 0 0 0 0,-1 0 0 0 0,3-14 0 0 0,-2 7 152 0 0,-3 12-309 0 0,0-1-1 0 0,-1 1 1 0 0,0-1-1 0 0,0 1 0 0 0,0-1 1 0 0,-1 1-1 0 0,1-1 1 0 0,-2 0-1 0 0,1 1 1 0 0,0-1-1 0 0,-1 1 1 0 0,0-1-1 0 0,0 1 0 0 0,-1-1 1 0 0,0 1-1 0 0,0 0 1 0 0,0 0-1 0 0,-4-8 1 0 0,2 8-174 0 0,0 0 0 0 0,0-1 1 0 0,0 1-1 0 0,0 0 0 0 0,-1 1 1 0 0,-7-6-1 0 0,5 4-975 0 0,-1 1-1 0 0,0 0 0 0 0,0 1 1 0 0,-12-6-1 0 0,20 10 731 0 0,-11-5-4493 0 0,5 1-5470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6:58:58.333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157 0 240 0 0,'0'0'5508'0'0,"-9"12"-1019"0"0,-9 12-4035 0 0,18-24-454 0 0,-16 14 42 0 0,0 1 0 0 0,1 0 0 0 0,0 1 0 0 0,-21 31-1 0 0,14-18-1255 0 0,22-28 864 0 0,-9 9-7124 0 0,8-7 6424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6:58:59.027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0 212 0 0,'7'2'7763'0'0,"-4"-1"-6526"0"0,33 44 5473 0 0,21 20-5464 0 0,-53-60-1855 0 0,12 10 1459 0 0,-11-14-4415 0 0,1-4-4484 0 0,-3 1 4790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6:59:00.264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206 5 292 0 0,'-43'-4'9626'0'0,"36"4"-9491"0"0,0 0 1 0 0,0 1-1 0 0,0 0 1 0 0,0 0-1 0 0,0 1 1 0 0,0 0-1 0 0,0 0 1 0 0,0 0-1 0 0,1 1 1 0 0,-1 0-1 0 0,1 0 1 0 0,0 1-1 0 0,0 0 1 0 0,0 0-1 0 0,0 0 1 0 0,1 1-1 0 0,-1 0 1 0 0,1 0-1 0 0,1 0 1 0 0,-1 1-1 0 0,1-1 1 0 0,0 1-1 0 0,0 0 1 0 0,-6 12-1 0 0,8-12-81 0 0,0 0-1 0 0,1 0 0 0 0,-1 0 1 0 0,1 0-1 0 0,0 0 1 0 0,1 0-1 0 0,-1 0 0 0 0,1 0 1 0 0,0 0-1 0 0,1 0 0 0 0,-1 0 1 0 0,1 0-1 0 0,1 0 1 0 0,-1 0-1 0 0,1 0 0 0 0,0-1 1 0 0,0 1-1 0 0,1 0 0 0 0,-1-1 1 0 0,1 0-1 0 0,0 1 1 0 0,1-1-1 0 0,-1 0 0 0 0,1-1 1 0 0,0 1-1 0 0,1-1 1 0 0,-1 0-1 0 0,1 0 0 0 0,-1 0 1 0 0,11 6-1 0 0,-13-9-19 0 0,1 0 0 0 0,0 0-1 0 0,-1 0 1 0 0,1 0 0 0 0,0 0-1 0 0,0 0 1 0 0,0-1 0 0 0,0 0 0 0 0,-1 1-1 0 0,1-1 1 0 0,0 0 0 0 0,0 0 0 0 0,0-1-1 0 0,0 1 1 0 0,0-1 0 0 0,0 1 0 0 0,0-1-1 0 0,-1 0 1 0 0,1 0 0 0 0,0 0-1 0 0,-1 0 1 0 0,1-1 0 0 0,0 1 0 0 0,-1-1-1 0 0,0 1 1 0 0,1-1 0 0 0,-1 0 0 0 0,4-4-1 0 0,6-6 166 0 0,0-1 0 0 0,-1 0 0 0 0,16-25 0 0 0,-14 19 153 0 0,-10 16-152 0 0,0 0-1 0 0,-1-1 1 0 0,0 1 0 0 0,0-1-1 0 0,0 0 1 0 0,0 1 0 0 0,0-1-1 0 0,-1 0 1 0 0,0 0-1 0 0,0 0 1 0 0,0 0 0 0 0,0 0-1 0 0,-1-1 1 0 0,1 1 0 0 0,-1-5-1 0 0,-1 6-81 0 0,0 0 0 0 0,0 0 0 0 0,0 0 0 0 0,0 0 0 0 0,0 0 0 0 0,0 1 0 0 0,-1-1-1 0 0,0 0 1 0 0,1 1 0 0 0,-1-1 0 0 0,0 1 0 0 0,0 0 0 0 0,0 0 0 0 0,-1 0 0 0 0,1 0 0 0 0,0 0 0 0 0,-1 0-1 0 0,0 0 1 0 0,1 1 0 0 0,-1-1 0 0 0,-4-1 0 0 0,-3-1 64 0 0,0-1 0 0 0,0 1 0 0 0,0 1 1 0 0,-12-3-1 0 0,9 5-4950 0 0,0 1-5256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6:59:14.21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151 1 100 0 0,'-9'13'7851'0'0,"-1"1"-3454"0"0,2-2-4116 0 0,0 0 0 0 0,0-1-1 0 0,-2 0 1 0 0,1 0 0 0 0,-14 10 0 0 0,-22 25 171 0 0,36-41-1387 0 0,2-2-7536 0 0,5-3 7843 0 0,-1 1-1879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6:59:14.81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0 864 0 0,'0'0'9340'0'0,"31"32"-6682"0"0,43 56 1946 0 0,-55-70-3674 0 0,-11-16-3589 0 0,-4-11-6198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6:59:16.29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198 22 268 0 0,'0'-1'392'0'0,"0"0"1"0"0,0 1-1 0 0,0-1 1 0 0,0 0-1 0 0,-1 0 1 0 0,1 1-1 0 0,0-1 1 0 0,0 0-1 0 0,-1 0 0 0 0,1 1 1 0 0,-1-1-1 0 0,1 0 1 0 0,0 1-1 0 0,-1-1 1 0 0,1 1-1 0 0,-1-1 1 0 0,1 0-1 0 0,-1 1 1 0 0,0-1-1 0 0,1 1 0 0 0,-1-1 1 0 0,0 1-1 0 0,1 0 1 0 0,-1-1-1 0 0,-1 1 1 0 0,-25-6 2706 0 0,21 6-2971 0 0,0 0 0 0 0,0 1 0 0 0,0-1 1 0 0,0 1-1 0 0,0 0 0 0 0,-10 4 1 0 0,9-2-110 0 0,0 0 0 0 0,1 1 0 0 0,-1 0 1 0 0,1 0-1 0 0,0 0 0 0 0,0 1 1 0 0,0 0-1 0 0,1 0 0 0 0,0 1 0 0 0,0-1 1 0 0,0 1-1 0 0,0 0 0 0 0,1 0 0 0 0,0 1 1 0 0,1-1-1 0 0,-1 1 0 0 0,1 0 0 0 0,-3 11 1 0 0,4-10-10 0 0,0-1 0 0 0,1 1 1 0 0,0 0-1 0 0,1 0 0 0 0,-1-1 1 0 0,1 1-1 0 0,1 0 0 0 0,0 0 1 0 0,0 0-1 0 0,0-1 0 0 0,1 1 0 0 0,0 0 1 0 0,1-1-1 0 0,0 0 0 0 0,0 0 1 0 0,0 1-1 0 0,1-2 0 0 0,4 8 1 0 0,-5-10-2 0 0,0-1 0 0 0,1 1 1 0 0,-1-1-1 0 0,1 0 0 0 0,-1 0 0 0 0,1 0 1 0 0,0 0-1 0 0,0-1 0 0 0,0 0 0 0 0,1 0 1 0 0,-1 0-1 0 0,0 0 0 0 0,1 0 1 0 0,-1-1-1 0 0,1 0 0 0 0,0 0 0 0 0,-1 0 1 0 0,1-1-1 0 0,0 1 0 0 0,-1-1 0 0 0,9-1 1 0 0,-6-1 105 0 0,-1 0-1 0 0,1 0 1 0 0,-1-1 0 0 0,0 0 0 0 0,0 0 0 0 0,0 0 0 0 0,0-1-1 0 0,-1 0 1 0 0,1 0 0 0 0,-1 0 0 0 0,0-1 0 0 0,0 0 0 0 0,-1 0 0 0 0,0 0-1 0 0,1 0 1 0 0,-2-1 0 0 0,6-8 0 0 0,-5 7 26 0 0,0 0 0 0 0,-1 0 0 0 0,0-1 1 0 0,0 1-1 0 0,0-1 0 0 0,-1 0 0 0 0,0 0 0 0 0,-1 0 0 0 0,1 0 0 0 0,-2 0 1 0 0,1 0-1 0 0,-1 0 0 0 0,0-1 0 0 0,-2-8 0 0 0,2 12 87 0 0,-1 0-1 0 0,0-1 1 0 0,0 1 0 0 0,-1 0 0 0 0,1 0-1 0 0,-1 0 1 0 0,0 0 0 0 0,0 0-1 0 0,-1 1 1 0 0,0-1 0 0 0,1 1-1 0 0,-1-1 1 0 0,-1 1 0 0 0,1 0-1 0 0,-8-7 1 0 0,9 10-114 0 0,0 0 0 0 0,-1 0 0 0 0,1 0 1 0 0,-1 0-1 0 0,1 0 0 0 0,-1 0 0 0 0,0 1 0 0 0,1-1 0 0 0,-1 1 0 0 0,-2-1 0 0 0,-8 0-3686 0 0,1-4-7456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6:59:26.564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162 1 36 0 0,'0'0'10568'0'0,"-36"32"-9145"0"0,20-21-1340 0 0,1 0-1 0 0,0 2 0 0 0,-18 19 1 0 0,0 0-35 0 0,23-26-2090 0 0,6-14-4006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6:59:27.153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1 484 0 0,'0'0'6442'0'0,"39"28"-2088"0"0,-10-7-2144 0 0,41 41 1 0 0,-37-32-920 0 0,-33-30-1295 0 0,0 0 1 0 0,0 1-1 0 0,0-1 1 0 0,0 0-1 0 0,0 0 1 0 0,0 0 0 0 0,0 1-1 0 0,0-1 1 0 0,0 0-1 0 0,0 0 1 0 0,1 0 0 0 0,-1 0-1 0 0,0 1 1 0 0,0-1-1 0 0,0 0 1 0 0,0 0-1 0 0,0 0 1 0 0,0 0 0 0 0,1 1-1 0 0,-1-1 1 0 0,0 0-1 0 0,0 0 1 0 0,0 0 0 0 0,0 0-1 0 0,1 0 1 0 0,-1 0-1 0 0,0 0 1 0 0,0 0-1 0 0,0 0 1 0 0,1 0 0 0 0,-1 1-1 0 0,0-1 1 0 0,0 0-1 0 0,0 0 1 0 0,1 0 0 0 0,-1 0-1 0 0,0 0 1 0 0,0 0-1 0 0,0-1 1 0 0,1 1 0 0 0,-1 0-1 0 0,0 0 1 0 0,0 0-1 0 0,0 0 1 0 0,1 0-1 0 0,-1 0 1 0 0,0 0 0 0 0,0 0-1 0 0,0 0 1 0 0,0 0-1 0 0,1-1 1 0 0,-1 1 0 0 0,0 0-1 0 0,0 0 1 0 0,0 0-1 0 0,0 0 1 0 0,0 0-1 0 0,1-1 1 0 0,-1 1 0 0 0,0 0-1 0 0,-6-11-10170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6:59:28.300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231 64 4 0 0,'0'0'735'0'0,"-20"-13"7142"0"0,7 6-5899 0 0,4 5-1668 0 0,1 0 1 0 0,-1 0-1 0 0,0 1 1 0 0,0 0-1 0 0,0 0 1 0 0,0 1 0 0 0,-17 2-1 0 0,22-2-301 0 0,-1 1 0 0 0,1 0 0 0 0,0 0 0 0 0,0 0 1 0 0,-1 1-1 0 0,1 0 0 0 0,0-1 0 0 0,1 1 0 0 0,-1 1 0 0 0,0-1 0 0 0,0 1 0 0 0,1-1 0 0 0,-1 1 0 0 0,1 0 0 0 0,0 0 0 0 0,0 0 0 0 0,0 1 0 0 0,-2 3 1 0 0,0 1 87 0 0,0 0 1 0 0,1 0 0 0 0,0 1-1 0 0,0-1 1 0 0,1 1 0 0 0,0 0-1 0 0,1 0 1 0 0,0 0 0 0 0,0 1-1 0 0,-1 15 1 0 0,3-20-28 0 0,1 0 1 0 0,-1 0-1 0 0,1 0 0 0 0,0 0 1 0 0,0 0-1 0 0,0 0 0 0 0,1-1 1 0 0,-1 1-1 0 0,1 0 0 0 0,0-1 1 0 0,1 0-1 0 0,-1 1 0 0 0,1-1 1 0 0,0 0-1 0 0,0 0 0 0 0,0 0 1 0 0,0-1-1 0 0,1 1 0 0 0,0-1 1 0 0,0 0-1 0 0,0 0 0 0 0,4 3 1 0 0,-2-3 51 0 0,0 0 1 0 0,0 0 0 0 0,0 0-1 0 0,0-1 1 0 0,1 0-1 0 0,-1-1 1 0 0,1 1-1 0 0,-1-1 1 0 0,1 0 0 0 0,0-1-1 0 0,-1 0 1 0 0,1 0-1 0 0,0 0 1 0 0,0-1-1 0 0,-1 0 1 0 0,1 0 0 0 0,-1 0-1 0 0,1-1 1 0 0,-1 0-1 0 0,0 0 1 0 0,1-1-1 0 0,-1 0 1 0 0,0 0 0 0 0,-1-1-1 0 0,1 1 1 0 0,-1-1-1 0 0,1 0 1 0 0,-1-1 0 0 0,0 1-1 0 0,-1-1 1 0 0,1 0-1 0 0,4-7 1 0 0,-3 4 171 0 0,-1 0 1 0 0,-1 0 0 0 0,1 0-1 0 0,-1 0 1 0 0,-1-1-1 0 0,0 0 1 0 0,0 0 0 0 0,-1 0-1 0 0,0 0 1 0 0,0 0-1 0 0,-1 0 1 0 0,0-1 0 0 0,-1-11-1 0 0,0 16-191 0 0,0 1 0 0 0,0-1-1 0 0,0 1 1 0 0,-1-1-1 0 0,0 1 1 0 0,0-1 0 0 0,0 1-1 0 0,0-1 1 0 0,-1 1 0 0 0,1 0-1 0 0,-1 0 1 0 0,0 0 0 0 0,-1 0-1 0 0,1 0 1 0 0,-1 0 0 0 0,0 1-1 0 0,0-1 1 0 0,0 1 0 0 0,0-1-1 0 0,0 1 1 0 0,-1 0 0 0 0,1 1-1 0 0,-1-1 1 0 0,0 0 0 0 0,0 1-1 0 0,0 0 1 0 0,0 0 0 0 0,-8-2-1 0 0,-12 1-1813 0 0,11 3-2500 0 0,0-3-6981 0 0,8 2 5581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0:40.26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19 1 400 0 0,'0'0'448'0'0,"1"4"8"0"0,0-3 340 0 0,-2 3-136 0 0,2 0-108 0 0,-2 1-332 0 0,1-2-24 0 0,-2 0-60 0 0,0 1-64 0 0,0-1-120 0 0,0 1-128 0 0,0 0-152 0 0,0-1-236 0 0,-2 3-612 0 0,0-4 268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0:57.898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163 1 36 0 0,'0'0'12539'0'0,"-21"32"-11361"0"0,-6 1-34 0 0,1-1 766 0 0,-44 68 0 0 0,69-98-2465 0 0,-10 17 2463 0 0,5-14-4924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0:58.390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0 88 0 0,'6'2'13813'0'0,"-2"0"-12413"0"0,33 36 5629 0 0,23 26-1718 0 0,-59-62-6561 0 0,17 18 5324 0 0,-10-12-7946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0:59.633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325 27 456 0 0,'-25'-12'8211'0'0,"10"5"-5743"0"0,6 4-1890 0 0,0 2-1 0 0,0-1 1 0 0,1 1 0 0 0,-1 1-1 0 0,0 0 1 0 0,-12 1 0 0 0,9 1-319 0 0,0 0 0 0 0,0 0 1 0 0,0 2-1 0 0,0-1 0 0 0,1 2 0 0 0,-23 10 1 0 0,27-10-54 0 0,-1 0 1 0 0,1 0 0 0 0,0 0 0 0 0,0 1 0 0 0,0 0-1 0 0,1 1 1 0 0,0-1 0 0 0,0 1 0 0 0,1 0-1 0 0,0 1 1 0 0,0-1 0 0 0,0 1 0 0 0,1 0 0 0 0,0 0-1 0 0,1 0 1 0 0,0 1 0 0 0,0 0 0 0 0,1-1 0 0 0,0 1-1 0 0,1 0 1 0 0,-1 0 0 0 0,2 0 0 0 0,-1 0 0 0 0,2 12-1 0 0,0-16-108 0 0,-1 1 0 0 0,2-1-1 0 0,-1 0 1 0 0,0 1-1 0 0,1-1 1 0 0,0 0 0 0 0,0 0-1 0 0,1 0 1 0 0,-1 0-1 0 0,1 0 1 0 0,0-1 0 0 0,0 1-1 0 0,1-1 1 0 0,0 0 0 0 0,-1 0-1 0 0,1 0 1 0 0,0 0-1 0 0,1-1 1 0 0,-1 0 0 0 0,7 4-1 0 0,-1 0 35 0 0,0-2 0 0 0,0 0 0 0 0,0 0 0 0 0,1 0-1 0 0,-1-1 1 0 0,1-1 0 0 0,0 0 0 0 0,22 3 0 0 0,-28-6-14 0 0,0 1 0 0 0,0-1 0 0 0,0 0 1 0 0,0-1-1 0 0,0 1 0 0 0,-1-1 0 0 0,1 0 1 0 0,0 0-1 0 0,0-1 0 0 0,-1 1 0 0 0,1-1 1 0 0,-1 0-1 0 0,1 0 0 0 0,-1-1 0 0 0,0 1 0 0 0,0-1 1 0 0,0 0-1 0 0,6-6 0 0 0,-5 4 6 0 0,-1-1 0 0 0,0 0 0 0 0,0 1 0 0 0,0-2-1 0 0,-1 1 1 0 0,1 0 0 0 0,-2-1 0 0 0,1 1 0 0 0,-1-1 0 0 0,0 0-1 0 0,0 0 1 0 0,1-10 0 0 0,-1 5 1 0 0,-1-1 0 0 0,0 1 0 0 0,0 0 0 0 0,-2-1 0 0 0,1 1 0 0 0,-1-1 1 0 0,-4-14-1 0 0,3 22 19 0 0,1-1 0 0 0,-2 0 0 0 0,1 1 0 0 0,-1-1 0 0 0,0 1 0 0 0,0 0 0 0 0,0 0-1 0 0,0 0 1 0 0,-1 1 0 0 0,0-1 0 0 0,0 1 0 0 0,-1-1 0 0 0,1 2 0 0 0,-1-1 0 0 0,0 0 0 0 0,-9-5 0 0 0,-12-2-179 0 0,6 3-99 0 0,8 2-3324 0 0,4 0-2903 0 0,1-1-4193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1:01.397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156 1 4 0 0,'0'0'4585'0'0,"-5"6"5275"0"0,-15 19-7911 0 0,6-10-1393 0 0,1 2 0 0 0,-14 21 0 0 0,17-23-337 0 0,0-1 0 0 0,-1 0 0 0 0,-19 18 0 0 0,19-27-1343 0 0,11-5 897 0 0,0 0-1 0 0,0 0 0 0 0,-1 0 0 0 0,1 0 1 0 0,0-1-1 0 0,0 1 0 0 0,-1 0 0 0 0,1 0 1 0 0,0 0-1 0 0,0 0 0 0 0,0 0 0 0 0,-1 0 1 0 0,1-1-1 0 0,0 1 0 0 0,0 0 0 0 0,0 0 1 0 0,0 0-1 0 0,-1 0 0 0 0,1-1 0 0 0,0 1 1 0 0,0 0-1 0 0,0 0 0 0 0,0-1 0 0 0,0 1 1 0 0,0 0-1 0 0,0 0 0 0 0,0 0 0 0 0,0-1 1 0 0,0 1-1 0 0,0 0 0 0 0,0 0 0 0 0,0-1 1 0 0,0 1-1 0 0,0 0 0 0 0,0 0 0 0 0,0-1 1 0 0,0 1-1 0 0,0 0 0 0 0,0 0 0 0 0,0-1 1 0 0,0 1-1 0 0,0 0 0 0 0,0 0 0 0 0,0 0 0 0 0,0-1 1 0 0,1 1-1 0 0,-1 0 0 0 0,0 0 0 0 0,0 0 1 0 0,0-1-1 0 0,1 1 0 0 0,1-6-3135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1:01.859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1 1004 0 0,'0'0'6534'0'0,"17"41"1555"0"0,-11-23-6065 0 0,1 2-452 0 0,0 1-1 0 0,1-1 1 0 0,1 0-1 0 0,13 19 1 0 0,-14-25-1525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1:02.99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323 54 164 0 0,'-8'-5'1095'0'0,"1"0"1"0"0,-1 0-1 0 0,-1 1 1 0 0,1 0-1 0 0,-1 1 0 0 0,1 0 1 0 0,-1 0-1 0 0,0 1 0 0 0,0 0 1 0 0,0 0-1 0 0,0 1 1 0 0,-10 0-1 0 0,12 0-610 0 0,6 1-247 0 0,-47 11 2065 0 0,39-7-2156 0 0,0 0-1 0 0,0 1 1 0 0,0 0 0 0 0,1 0 0 0 0,0 1 0 0 0,0 0 0 0 0,0 1 0 0 0,1 0 0 0 0,0 0 0 0 0,0 0 0 0 0,0 1 0 0 0,1 0 0 0 0,1 0 0 0 0,-1 1 0 0 0,1 0 0 0 0,1-1-1 0 0,-1 2 1 0 0,2-1 0 0 0,-1 0 0 0 0,1 1 0 0 0,1 0 0 0 0,-1 0 0 0 0,2 0 0 0 0,-1 0 0 0 0,2 0 0 0 0,-1 0 0 0 0,1 0 0 0 0,3 19 0 0 0,-1-21-74 0 0,-1-1 0 0 0,1 0 0 0 0,1 0 1 0 0,0 0-1 0 0,0 0 0 0 0,0-1 1 0 0,0 1-1 0 0,1-1 0 0 0,0 0 0 0 0,1 0 1 0 0,0 0-1 0 0,-1 0 0 0 0,2-1 0 0 0,-1 0 1 0 0,1 0-1 0 0,-1 0 0 0 0,1-1 0 0 0,1 0 1 0 0,-1 0-1 0 0,0-1 0 0 0,1 1 1 0 0,0-1-1 0 0,0-1 0 0 0,0 1 0 0 0,0-1 1 0 0,0-1-1 0 0,0 1 0 0 0,1-1 0 0 0,-1 0 1 0 0,1-1-1 0 0,-1 0 0 0 0,0 0 0 0 0,1 0 1 0 0,-1-1-1 0 0,0 0 0 0 0,13-4 1 0 0,-7 0-35 0 0,0 0 1 0 0,0-1-1 0 0,-1 0 1 0 0,0-1-1 0 0,0 0 1 0 0,0-1 0 0 0,-1 0-1 0 0,-1-1 1 0 0,12-12-1 0 0,-15 14 95 0 0,0 0 0 0 0,-1-1 0 0 0,0 0 0 0 0,0-1 0 0 0,-1 0 0 0 0,0 1 0 0 0,0-2 0 0 0,-1 1 0 0 0,0 0 0 0 0,-1-1 0 0 0,0 0 0 0 0,0 1 0 0 0,1-15 0 0 0,-4 17 16 0 0,0 1 0 0 0,0-1 0 0 0,0 0 0 0 0,-1 0 0 0 0,0 0 0 0 0,0 0-1 0 0,-1 1 1 0 0,0-1 0 0 0,0 0 0 0 0,-1 1 0 0 0,1 0 0 0 0,-2-1 0 0 0,1 1 0 0 0,0 0 0 0 0,-1 1 0 0 0,0-1-1 0 0,-9-8 1 0 0,7 7-222 0 0,-1 1-1 0 0,0 0 0 0 0,0 1 0 0 0,0 0 1 0 0,-1 0-1 0 0,0 0 0 0 0,0 1 1 0 0,0 0-1 0 0,0 1 0 0 0,-1 0 0 0 0,1 0 1 0 0,-1 0-1 0 0,-9 0 0 0 0,6 2-3023 0 0,-4 1-10991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1:08.848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0 100 0 0,'0'0'893'0'0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1:09.994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130 20 136 0 0,'0'0'681'0'0,"13"-14"12985"0"0,-7 8-9278 0 0,-107 119-1112 0 0,58-78-2579 0 0,41-32 1732 0 0,0-2-3629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1:10.653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4 2 432 0 0,'-4'-1'20664'0'0,"4"24"-18150"0"0,18 15-345 0 0,-11-25-1558 0 0,31 86 1461 0 0,-28-79-2218 0 0,-9-25-4979 0 0,0-4-8436 0 0,-1 5 8143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1:11.952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290 21 304 0 0,'-36'-18'11626'0'0,"20"16"-10665"0"0,1 2-1 0 0,-1 0 0 0 0,1 0 0 0 0,-1 1 0 0 0,0 1 0 0 0,1 1 0 0 0,-18 5 0 0 0,28-7-851 0 0,-1 1 1 0 0,0-1-1 0 0,1 1 0 0 0,-1 1 0 0 0,1-1 1 0 0,0 1-1 0 0,0 0 0 0 0,0 0 1 0 0,0 1-1 0 0,0-1 0 0 0,1 1 1 0 0,0 0-1 0 0,-1 0 0 0 0,1 0 0 0 0,1 1 1 0 0,-1 0-1 0 0,1 0 0 0 0,0 0 1 0 0,0 0-1 0 0,0 0 0 0 0,1 0 0 0 0,-3 8 1 0 0,2 0 105 0 0,0-1 1 0 0,1 1-1 0 0,0-1 1 0 0,1 1-1 0 0,1 17 1 0 0,1-25-151 0 0,-1-1 0 0 0,1 1-1 0 0,0 0 1 0 0,0-1 0 0 0,1 0 0 0 0,-1 1 0 0 0,1-1 0 0 0,0 0 0 0 0,0 0 0 0 0,0 0-1 0 0,1 0 1 0 0,0 0 0 0 0,-1 0 0 0 0,1-1 0 0 0,1 1 0 0 0,-1-1 0 0 0,0 0-1 0 0,8 5 1 0 0,-3-4 24 0 0,0 0 0 0 0,0 0 0 0 0,0-1 0 0 0,0 0 0 0 0,1 0 0 0 0,-1-1 0 0 0,1-1 0 0 0,0 1 0 0 0,-1-1 0 0 0,1-1 0 0 0,0 1 0 0 0,0-1 0 0 0,-1-1 0 0 0,1 0 0 0 0,0 0 0 0 0,-1-1 0 0 0,16-4 0 0 0,-19 4 28 0 0,1 1 0 0 0,-1-1-1 0 0,1 0 1 0 0,-1-1 0 0 0,0 1-1 0 0,0-1 1 0 0,0 0 0 0 0,0 0-1 0 0,-1 0 1 0 0,1-1 0 0 0,-1 0-1 0 0,0 0 1 0 0,0 0 0 0 0,0 0-1 0 0,0 0 1 0 0,-1-1 0 0 0,0 0-1 0 0,0 0 1 0 0,0 0-1 0 0,0 0 1 0 0,-1 0 0 0 0,0 0-1 0 0,0-1 1 0 0,0 1 0 0 0,-1-1-1 0 0,0 1 1 0 0,1-12 0 0 0,-7-18-1420 0 0,3 28 1659 0 0,-1 0 1 0 0,0-1-1 0 0,0 1 1 0 0,0 0-1 0 0,-1 1 1 0 0,0-1-1 0 0,-1 1 1 0 0,0 0-1 0 0,-5-6 1 0 0,-13-9-1908 0 0,-5 4-4642 0 0,-1 6-6612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03.11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24 0 140 0 0,'0'0'4542'0'0,"1"4"-3412"0"0,7 15 7049 0 0,-6-12-7679 0 0,-16 103 1613 0 0,9-86-2039 0 0,1-8 33 0 0,2-5 498 0 0,-2-24-494 0 0,3 12-108 0 0,0 0 0 0 0,1 0 1 0 0,-1 0-1 0 0,1 0 0 0 0,-1 1 0 0 0,1-1 0 0 0,0 0 0 0 0,-1 0 0 0 0,1 0 1 0 0,0 0-1 0 0,0 0 0 0 0,0 0 0 0 0,0 0 0 0 0,-1 0 0 0 0,1 0 0 0 0,1-1 1 0 0,-1 1-1 0 0,0 0 0 0 0,0 0 0 0 0,0 0 0 0 0,1-1 0 0 0,0-2-2 0 0,0 0-1 0 0,0 0 1 0 0,-1 0 0 0 0,1 0-1 0 0,-1 1 1 0 0,0-1-1 0 0,0 0 1 0 0,0 0-1 0 0,-1 0 1 0 0,0-6 0 0 0,-2-17 42 0 0,3 23-39 0 0,-1 3 18 0 0,1 0 388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04.599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23 1 456 0 0,'0'0'7056'0'0,"-5"31"-1458"0"0,2 62-654 0 0,-9 47-2188 0 0,12-138-3660 0 0,-2 15 2524 0 0,2-12-5404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06.42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49 0 208 0 0,'-1'10'11095'0'0,"-1"3"-5474"0"0,-17 62-4141 0 0,14-59-1335 0 0,2-8-74 0 0,0 0 0 0 0,1 0 1 0 0,0 0-1 0 0,-1 14 1422 0 0,2-22-1489 0 0,1-1 0 0 0,-1 1 0 0 0,0-1 0 0 0,1 1 0 0 0,-1-1 0 0 0,1 0 0 0 0,-1 1 0 0 0,1-1 0 0 0,-1 0 0 0 0,1 1-1 0 0,-1-1 1 0 0,1 0 0 0 0,0 0 0 0 0,-1 0 0 0 0,1 1 0 0 0,0-1 0 0 0,0 0 0 0 0,-1 0 0 0 0,1 0 0 0 0,0 0 0 0 0,0 1 0 0 0,0-1 0 0 0,0 0 0 0 0,0 0 0 0 0,0 0-1 0 0,1 0 1 0 0,-1 0 0 0 0,0-1 0 0 0,3-25-92 0 0,-1 19-379 0 0,3-12 1105 0 0,-4 7-7083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07.780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26 1 280 0 0,'0'0'13029'0'0,"42"15"-8783"0"0,-24-10-3208 0 0,53 16 1156 0 0,-67-19-1994 0 0,-1-1 0 0 0,0 1 0 0 0,1 0-1 0 0,-1 0 1 0 0,0 0 0 0 0,0 0 0 0 0,0 1-1 0 0,0-1 1 0 0,3 5 0 0 0,-6-7-39 0 0,-22 31 676 0 0,7-16-685 0 0,9-8-132 0 0,0 0 0 0 0,0-1 0 0 0,-1 0 0 0 0,0 0-1 0 0,0-1 1 0 0,0 0 0 0 0,-1 0 0 0 0,-13 6 0 0 0,20-10-32 0 0,16 1-211 0 0,-7-1 187 0 0,-1-1-1 0 0,0 1 0 0 0,0 1 0 0 0,0 0 1 0 0,9 2-1 0 0,-15-3 46 0 0,0-1 1 0 0,0 1-1 0 0,1-1 1 0 0,-1 1-1 0 0,0 0 1 0 0,0-1-1 0 0,0 1 0 0 0,0 0 1 0 0,0 0-1 0 0,0 0 1 0 0,0 0-1 0 0,0 0 0 0 0,0 0 1 0 0,-1 0-1 0 0,1 0 1 0 0,0 0-1 0 0,-1 0 1 0 0,1 0-1 0 0,-1 0 0 0 0,1 1 1 0 0,-1-1-1 0 0,1 0 1 0 0,-1 0-1 0 0,0 1 0 0 0,0-1 1 0 0,1 0-1 0 0,-1 1 1 0 0,0-1-1 0 0,0 0 1 0 0,0 0-1 0 0,-1 1 0 0 0,1-1 1 0 0,0 0-1 0 0,0 1 1 0 0,-1-1-1 0 0,1 0 0 0 0,-2 3 1 0 0,0 1 284 0 0,-1 0 0 0 0,0 0-1 0 0,-1 0 1 0 0,1-1 0 0 0,-1 1 0 0 0,0-1 0 0 0,0 0 0 0 0,0 0 0 0 0,-1 0-1 0 0,1 0 1 0 0,-1-1 0 0 0,0 0 0 0 0,0 0 0 0 0,-9 4 0 0 0,-5 1-529 0 0,0 0 0 0 0,-36 9 0 0 0,54-17-1035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10.123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38 1 452 0 0,'-1'4'14346'0'0,"0"9"-7203"0"0,-1 3-5048 0 0,-4 32-4713 0 0,4-34 4613 0 0,-1 19-1472 0 0,3-24-438 0 0,-1 0 0 0 0,0 1 0 0 0,0-1 0 0 0,-1 0 1 0 0,0 0-1 0 0,-1 0 0 0 0,0 0 0 0 0,-6 11 0 0 0,9-19-78 0 0,-1 17 984 0 0,1-15-5985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11.57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39 1 316 0 0,'0'0'8838'0'0,"-4"46"-1749"0"0,4-30-6286 0 0,-1 1-1 0 0,0 0 1 0 0,-1-1 0 0 0,-6 26 0 0 0,9-41-739 0 0,0-1 1 0 0,0 1 0 0 0,0-1-1 0 0,0 0 1 0 0,0 1 0 0 0,0-1-1 0 0,0 0 1 0 0,0 0 0 0 0,0 1-1 0 0,0-1 1 0 0,0 0 0 0 0,0 0-1 0 0,0 0 1 0 0,0 0 0 0 0,0 0 0 0 0,0 0-1 0 0,0-1 1 0 0,0 1 0 0 0,-1 0-1 0 0,1 0 1 0 0,2-1 0 0 0,31-5-205 0 0,-32 6 189 0 0,1-1-63 0 0,0 1 1 0 0,-1 0-1 0 0,1-1 0 0 0,0 1 1 0 0,0 0-1 0 0,0 0 1 0 0,0 1-1 0 0,0-1 1 0 0,-1 1-1 0 0,1-1 0 0 0,0 1 1 0 0,0 0-1 0 0,-1 0 1 0 0,1 0-1 0 0,-1 0 1 0 0,1 1-1 0 0,-1-1 0 0 0,1 1 1 0 0,-1-1-1 0 0,0 1 1 0 0,3 2-1 0 0,0 2 12 0 0,0 0 1 0 0,-1 0-1 0 0,1 1 0 0 0,-1-1 0 0 0,0 1 0 0 0,3 8 0 0 0,-7-13 49 0 0,1-1 0 0 0,-1 1 0 0 0,1-1 0 0 0,-1 1 0 0 0,1-1 0 0 0,-1 1 0 0 0,0 0 0 0 0,0-1 0 0 0,0 1 0 0 0,0 0 0 0 0,0-1 0 0 0,0 1-1 0 0,0 0 1 0 0,-1-1 0 0 0,1 1 0 0 0,0-1 0 0 0,-1 1 0 0 0,0-1 0 0 0,1 1 0 0 0,-1-1 0 0 0,0 1 0 0 0,1-1 0 0 0,-1 1 0 0 0,0-1 0 0 0,0 0 0 0 0,0 1 0 0 0,-1-1 0 0 0,1 0 0 0 0,0 0-1 0 0,0 0 1 0 0,-1 0 0 0 0,1 0 0 0 0,-3 1 0 0 0,-7 5 623 0 0,-1-1 1 0 0,1 0-1 0 0,-22 6 0 0 0,-6 5 444 0 0,37-16-1225 0 0,1 0-1 0 0,-1 0 0 0 0,1-1 0 0 0,-1 1 0 0 0,1 0 0 0 0,-1-1 0 0 0,0 1 0 0 0,1-1 0 0 0,-1 1 0 0 0,0-1 0 0 0,0 0 0 0 0,1 0 0 0 0,-1 1 0 0 0,0-1 0 0 0,0-1 0 0 0,1 1 1 0 0,-1 0-1 0 0,-2-1 0 0 0,-6-3-5096 0 0,2-3-5638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12.602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63 40 0 0,'1'-24'12844'0'0,"12"10"-4323"0"0,-8 12-7583 0 0,0 0 0 0 0,0 0 0 0 0,0 0 0 0 0,1 1-1 0 0,-1 0 1 0 0,8-1 0 0 0,0 0-1052 0 0,75-7 2807 0 0,-87 9-2557 0 0,0 0-2000 0 0,10-1 6904 0 0,-6 0-6065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15.137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9 4 416 0 0,'0'0'13740'0'0,"-4"41"-8595"0"0,2-4-3444 0 0,0-15-1074 0 0,1-8 833 0 0,1-32-1318 0 0,2-10-64 0 0,-1-21-68 0 0,-1 49-2 0 0,0-1-10 0 0,0 1-1 0 0,-1-1 1 0 0,1 1 0 0 0,0-1 0 0 0,0 1-1 0 0,-1-1 1 0 0,1 0 0 0 0,0 1 0 0 0,0-1-1 0 0,0 1 1 0 0,0-1 0 0 0,0 1 0 0 0,0-1 0 0 0,0 1-1 0 0,0-1 1 0 0,0 0 0 0 0,0 1 0 0 0,1-1-1 0 0,-1 1 1 0 0,0-1 0 0 0,0 1 0 0 0,0-1-1 0 0,1 1 1 0 0,-1-1 0 0 0,0 1 0 0 0,0-1-1 0 0,1 1 1 0 0,-1-1 0 0 0,0 1 0 0 0,2-1 0 0 0,0-5 495 0 0,-2 12-159 0 0,-1-4-3927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16.23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8 0 284 0 0,'0'0'642'0'0,"-4"24"6803"0"0,0 2-3985 0 0,4-26-3434 0 0,0 16 1042 0 0,0-1 1 0 0,1 0 0 0 0,1 1 0 0 0,4 17-1 0 0,4-19 252 0 0,11-8 74 0 0,-20-6-1241 0 0,46-7 1293 0 0,13-10-647 0 0,-60 17-767 0 0,11-2-787 0 0,-7 1-3848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16.734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20 0 448 0 0,'0'0'7585'0'0,"1"39"650"0"0,-11 53-2671 0 0,-1-1-6723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17.442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21 0 132 0 0,'-7'10'8012'0'0,"-6"10"-3285"0"0,13-20-4632 0 0,0 0-1 0 0,0 0 1 0 0,0 0 0 0 0,0 0-1 0 0,0 0 1 0 0,1 0 0 0 0,-1 0-1 0 0,0 0 1 0 0,0 0 0 0 0,0 0-1 0 0,0 0 1 0 0,0 0 0 0 0,0 0-1 0 0,0 0 1 0 0,0 0-1 0 0,0 1 1 0 0,0-1 0 0 0,0 0-1 0 0,0 0 1 0 0,0 0 0 0 0,0 0-1 0 0,0 0 1 0 0,1 0 0 0 0,-1 0-1 0 0,0 0 1 0 0,0 0 0 0 0,0 1-1 0 0,0-1 1 0 0,0 0-1 0 0,0 0 1 0 0,0 0 0 0 0,0 0-1 0 0,0 0 1 0 0,0 0 0 0 0,0 0-1 0 0,0 0 1 0 0,-1 1 0 0 0,1-1-1 0 0,4-4-361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18.15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25 1 932 0 0,'0'0'11745'0'0,"-3"48"-4533"0"0,0-36-6264 0 0,-3 15 1299 0 0,6-27-2227 0 0,0-1 1 0 0,0 1 0 0 0,0 0-1 0 0,0 0 1 0 0,1-1-1 0 0,-1 1 1 0 0,0 0 0 0 0,0 0-1 0 0,0 0 1 0 0,0 0 0 0 0,1-1-1 0 0,-1 1 1 0 0,0 0-1 0 0,0 0 1 0 0,0 0 0 0 0,1 0-1 0 0,-1 0 1 0 0,0 0 0 0 0,0-1-1 0 0,1 1 1 0 0,-1 0-1 0 0,0 0 1 0 0,0 0 0 0 0,0 0-1 0 0,1 0 1 0 0,-1 0 0 0 0,0 0-1 0 0,0 0 1 0 0,1 0-1 0 0,-1 0 1 0 0,0 0 0 0 0,0 0-1 0 0,1 0 1 0 0,-1 0 0 0 0,0 0-1 0 0,0 1 1 0 0,1-1 0 0 0,-1 0-1 0 0,0 0 1 0 0,0 0-1 0 0,0 0 1 0 0,1 0 0 0 0,-1 0-1 0 0,0 1 1 0 0,0-1 0 0 0,0 0-1 0 0,1 0 1 0 0,-1 0-1 0 0,0 1 1 0 0,0-1 0 0 0,0 0-1 0 0,0 0 1 0 0,0 0 0 0 0,0 1-1 0 0,0-1 1 0 0,1 0-1 0 0,-1 0 1 0 0,0 1 0 0 0,0-1-1 0 0,0 0 1 0 0,0 0 0 0 0,0 0-1 0 0,0 1 1 0 0,0-1-1 0 0,0 0 1 0 0,0 0 0 0 0,0 1-1 0 0,0-1 1 0 0,1-1-55 0 0,1 0 1 0 0,0 0-1 0 0,0 0 1 0 0,0 0-1 0 0,1 0 0 0 0,-1 1 1 0 0,0-1-1 0 0,0 1 1 0 0,0-1-1 0 0,1 1 1 0 0,-1 0-1 0 0,0-1 0 0 0,0 1 1 0 0,1 0-1 0 0,-1 1 1 0 0,0-1-1 0 0,0 0 0 0 0,0 1 1 0 0,1-1-1 0 0,-1 1 1 0 0,0 0-1 0 0,0 0 1 0 0,0 0-1 0 0,0 0 0 0 0,0 0 1 0 0,0 0-1 0 0,0 0 1 0 0,0 0-1 0 0,-1 1 0 0 0,3 2 1 0 0,-1-2 48 0 0,-1 0 1 0 0,0 0 0 0 0,0 0-1 0 0,0 1 1 0 0,0-1-1 0 0,0 1 1 0 0,-1-1-1 0 0,1 1 1 0 0,-1 0-1 0 0,0-1 1 0 0,0 1 0 0 0,0 0-1 0 0,0 0 1 0 0,0 0-1 0 0,0 0 1 0 0,-1 0-1 0 0,0 0 1 0 0,1 0 0 0 0,-1 0-1 0 0,0 0 1 0 0,-1 6-1 0 0,-4 4-187 0 0,0 0 0 0 0,-1 0 0 0 0,0 0 0 0 0,-1-1 0 0 0,0 0 0 0 0,-1 0 0 0 0,-1-1 0 0 0,0 0 0 0 0,-13 13 0 0 0,21-24-70 0 0,0 1 0 0 0,0-1 0 0 0,0 1-1 0 0,1-1 1 0 0,-1 0 0 0 0,0 0 0 0 0,0 1 0 0 0,0-1 0 0 0,0 0 0 0 0,1 0 0 0 0,-1 0-1 0 0,0 0 1 0 0,0 0 0 0 0,0 0 0 0 0,0 0 0 0 0,0 0 0 0 0,1 0 0 0 0,-1-1-1 0 0,-2 1 1 0 0,-6-8-9798 0 0,6 3 5987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18.952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4 32 516 0 0,'-1'-4'20296'0'0,"-1"-2"-16231"0"0,2 3-3101 0 0,1 3-665 0 0,0-1-187 0 0,0 0 0 0 0,-1 0 0 0 0,1 0-1 0 0,0 0 1 0 0,0 0 0 0 0,0 1-1 0 0,0-1 1 0 0,0 0 0 0 0,0 1 0 0 0,0-1-1 0 0,0 0 1 0 0,1 1 0 0 0,-1 0-1 0 0,0-1 1 0 0,0 1 0 0 0,0 0 0 0 0,1-1-1 0 0,-1 1 1 0 0,0 0 0 0 0,2 0-1 0 0,29-4 1458 0 0,-11 3-697 0 0,-15 1-642 0 0,0-1-1 0 0,0 1 1 0 0,0 0 0 0 0,0 1 0 0 0,0-1 0 0 0,0 1-1 0 0,7 2 1 0 0,-12-3-307 0 0,1-1 899 0 0,0 1-850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20.54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35 1 408 0 0,'-1'3'15187'0'0,"-1"4"-9248"0"0,-10 34-5761 0 0,-5 39 233 0 0,17-79-182 0 0,-1-5-246 0 0,1 1 1 0 0,-1-1-1 0 0,1 0 1 0 0,0 0-1 0 0,0 0 0 0 0,0 1 1 0 0,1-1-1 0 0,-1 0 1 0 0,3-7-1 0 0,-2 8 15 0 0,0-1 1 0 0,0 0-1 0 0,0 0 0 0 0,0 0 1 0 0,0 0-1 0 0,-1 0 0 0 0,1 0 1 0 0,-1 0-1 0 0,0 0 0 0 0,0 0 1 0 0,-1 0-1 0 0,1 0 0 0 0,-3-6 1 0 0,5-7 254 0 0,-2 14-5122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21.775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33 0 240 0 0,'0'0'4057'0'0,"0"39"3682"0"0,-10 59-1622 0 0,17-98-5855 0 0,-4 0-260 0 0,0 0-1 0 0,0-1 1 0 0,0 1-1 0 0,0 1 1 0 0,0-1-1 0 0,0 0 1 0 0,1 1-1 0 0,-1-1 1 0 0,0 1-1 0 0,0 0 0 0 0,0 0 1 0 0,0 0-1 0 0,-1 1 1 0 0,1-1-1 0 0,0 1 1 0 0,0-1-1 0 0,2 4 1 0 0,-3-3 47 0 0,0 1 0 0 0,-1 0 0 0 0,1 0 0 0 0,-1 0 0 0 0,0 0 0 0 0,0 0 1 0 0,0 1-1 0 0,0-1 0 0 0,0 0 0 0 0,-1 0 0 0 0,0 1 0 0 0,1-1 0 0 0,-1 0 1 0 0,0 1-1 0 0,-1-1 0 0 0,1 0 0 0 0,-1 1 0 0 0,1-1 0 0 0,-1 0 0 0 0,0 0 1 0 0,0 0-1 0 0,0 1 0 0 0,-1-1 0 0 0,-2 4 0 0 0,2-3-49 0 0,1 0 0 0 0,-1-1 0 0 0,-1 1 0 0 0,1-1 0 0 0,0 1 1 0 0,-1-1-1 0 0,0 0 0 0 0,0 0 0 0 0,0 0 0 0 0,0 0 0 0 0,0 0 0 0 0,0-1 0 0 0,-1 0 0 0 0,1 1 0 0 0,-1-1 0 0 0,0 0 1 0 0,0-1-1 0 0,0 1 0 0 0,-4 0 0 0 0,-7-5-2355 0 0,11 0-983 0 0,-1-4-7517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22.49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9 28 280 0 0,'0'0'5170'0'0,"-9"-9"6200"0"0,13 7-10993 0 0,-1 1-1 0 0,1 0 1 0 0,0 0-1 0 0,-1 0 1 0 0,1 0-1 0 0,0 1 1 0 0,0-1-1 0 0,0 1 1 0 0,0 0 0 0 0,7 1-1 0 0,-6-1-109 0 0,0 1 0 0 0,0-1 1 0 0,0 0-1 0 0,0-1 0 0 0,0 1 0 0 0,0-1 0 0 0,-1 0 1 0 0,8-3-1 0 0,6-1 969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23.064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10 0 484 0 0,'0'0'5902'0'0,"-7"4"-1593"0"0,4 1 2558 0 0,10-9-5666 0 0,-1 1-3268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23.992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0 708 0 0,'0'0'6234'0'0,"0"37"1796"0"0,4 37-4222 0 0,-4-74-3808 0 0,0 0 0 0 0,1 1 0 0 0,-1-1 0 0 0,0 0 0 0 0,0 1 0 0 0,0-1 1 0 0,0 0-1 0 0,0 0 0 0 0,0 1 0 0 0,1-1 0 0 0,-1 0 0 0 0,0 1 0 0 0,0-1 0 0 0,0 0 1 0 0,0 0-1 0 0,1 0 0 0 0,-1 1 0 0 0,0-1 0 0 0,0 0 0 0 0,1 0 0 0 0,-1 0 1 0 0,0 0-1 0 0,1 1 0 0 0,-1-1 0 0 0,0 0 0 0 0,0 0 0 0 0,1 0 0 0 0,-1 0 0 0 0,0 0 1 0 0,1 0-1 0 0,-1 0 0 0 0,0 0 0 0 0,1 0 0 0 0,-1 0 0 0 0,0 0 0 0 0,1 0 0 0 0,-1 0 1 0 0,1 0-1 0 0,15-8-307 0 0,-14 7 263 0 0,0-1 1 0 0,1 1-1 0 0,-1 0 0 0 0,0 0 1 0 0,0 0-1 0 0,1 0 1 0 0,-1 0-1 0 0,0 0 0 0 0,1 1 1 0 0,-1-1-1 0 0,1 1 0 0 0,-1-1 1 0 0,0 1-1 0 0,1 0 1 0 0,-1 0-1 0 0,1 0 0 0 0,-1 1 1 0 0,1-1-1 0 0,2 1 1 0 0,-4-1 45 0 0,1 1 0 0 0,-1 0 0 0 0,0-1 0 0 0,1 1 0 0 0,-1 0 1 0 0,0-1-1 0 0,0 1 0 0 0,1 0 0 0 0,-1 0 0 0 0,0 0 0 0 0,0 0 0 0 0,0 0 1 0 0,0 0-1 0 0,0 0 0 0 0,-1 1 0 0 0,1-1 0 0 0,0 0 0 0 0,0 0 1 0 0,-1 1-1 0 0,1-1 0 0 0,-1 1 0 0 0,1-1 0 0 0,-1 0 0 0 0,0 1 1 0 0,1-1-1 0 0,-1 3 0 0 0,-1-1 105 0 0,1 0 0 0 0,-1-1 0 0 0,1 1 0 0 0,-1 0 0 0 0,0-1-1 0 0,0 1 1 0 0,0 0 0 0 0,-1-1 0 0 0,1 1 0 0 0,-1-1 0 0 0,1 0 0 0 0,-1 1 0 0 0,-2 1 0 0 0,-1 1-62 0 0,0 0-1 0 0,0 0 1 0 0,0 0-1 0 0,-1-1 1 0 0,1 0 0 0 0,-10 5-1 0 0,-13 0-2657 0 0,27-9 1659 0 0,-1-3-689 0 0,0 1-118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24.696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7 22 96 0 0,'-6'-3'21051'0'0,"50"-4"-18774"0"0,-35 5-1560 0 0,0 0 0 0 0,0 1 0 0 0,0 0 0 0 0,1 0 0 0 0,-1 1 0 0 0,15 1 0 0 0,-21-6-5573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27.436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18 0 492 0 0,'0'0'11122'0'0,"-1"10"-3220"0"0,-1 29-6725 0 0,-6-10-788 0 0,8-29-387 0 0,0 0 1 0 0,0 1-1 0 0,-1-1 0 0 0,1 0 1 0 0,0 0-1 0 0,0 0 0 0 0,0 0 0 0 0,0 0 1 0 0,0 0-1 0 0,0 0 0 0 0,0 0 1 0 0,0 0-1 0 0,0 0 0 0 0,0 0 0 0 0,0 0 1 0 0,0 1-1 0 0,0-1 0 0 0,0 0 1 0 0,-1 0-1 0 0,1 0 0 0 0,0 0 0 0 0,0 0 1 0 0,0 0-1 0 0,0 0 0 0 0,0 0 1 0 0,0 0-1 0 0,0 0 0 0 0,0 0 0 0 0,0 0 1 0 0,0 0-1 0 0,-1 0 0 0 0,1 0 1 0 0,0 0-1 0 0,0 0 0 0 0,0 0 0 0 0,0 0 1 0 0,0 0-1 0 0,0 0 0 0 0,0 0 1 0 0,0 0-1 0 0,0 0 0 0 0,0-1 0 0 0,-1 1 1 0 0,1 0-1 0 0,0 0 0 0 0,0 0 1 0 0,0 0-1 0 0,0 0 0 0 0,0 0 0 0 0,0 0 1 0 0,0 0-1 0 0,0 0 0 0 0,0 0 1 0 0,0 0-1 0 0,0 0 0 0 0,0 0 0 0 0,0-1 1 0 0,0 1-1 0 0,0 0 0 0 0,0 0 1 0 0,0 0-1 0 0,0 0 0 0 0,0 0 0 0 0,0 0 1 0 0,0 0-1 0 0,0 0 0 0 0,0 0 1 0 0,0-1-1 0 0,0 1 0 0 0,-2-21-62 0 0,2 21 59 0 0,0-1 0 0 0,0-1 6 0 0,0 2-5 0 0,0-3 6 0 0,0 1 0 0 0,0-1 0 0 0,0 1 0 0 0,1-1 0 0 0,-1 1 0 0 0,1-1 0 0 0,-1 1 0 0 0,1 0 1 0 0,0-1-1 0 0,0 1 0 0 0,3-4 0 0 0,-4 5 11 0 0,4-5 201 0 0,-4 8-540 0 0,0 1 433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35.403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17 8 28 0 0,'0'0'444'0'0,"6"-7"11371"0"0,-5 7-9979 0 0,1 4-1667 0 0,-1 0 0 0 0,0 0 1 0 0,0 0-1 0 0,0 0 1 0 0,0 0-1 0 0,-1 0 0 0 0,1 1 1 0 0,-1-1-1 0 0,0 0 1 0 0,-1 0-1 0 0,0 6 0 0 0,-12 52 561 0 0,10-45-429 0 0,0-10 834 0 0,2-9-584 0 0,1-22-640 0 0,5-35-914 0 0,-2 45 697 0 0,0-3 307 0 0,-2 10 445 0 0,-2 31 3 0 0,1-23-432 0 0,-1 13 324 0 0,0 0 1 0 0,-1-1 0 0 0,0 1-1 0 0,-5 15 1 0 0,7-29-267 0 0,-8-2-2442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36.653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174 6 48 0 0,'0'0'2540'0'0,"-43"-6"7162"0"0,37 7-9478 0 0,-1 1-1 0 0,0 0 0 0 0,0 0 0 0 0,1 0 0 0 0,-1 1 0 0 0,1-1 0 0 0,0 2 0 0 0,0-1 1 0 0,0 1-1 0 0,0 0 0 0 0,1 0 0 0 0,-1 0 0 0 0,1 1 0 0 0,0 0 0 0 0,0 0 1 0 0,-5 8-1 0 0,7-9-161 0 0,0 0 0 0 0,1-1 0 0 0,-1 1 1 0 0,1 1-1 0 0,0-1 0 0 0,0 0 0 0 0,0 0 0 0 0,1 1 1 0 0,0-1-1 0 0,0 1 0 0 0,-1 7 0 0 0,2-9-15 0 0,0-1-1 0 0,0 1 1 0 0,0 0-1 0 0,0-1 1 0 0,1 1-1 0 0,0 0 0 0 0,-1-1 1 0 0,1 1-1 0 0,0-1 1 0 0,0 1-1 0 0,1-1 1 0 0,-1 1-1 0 0,0-1 1 0 0,1 0-1 0 0,-1 1 0 0 0,1-1 1 0 0,0 0-1 0 0,0 0 1 0 0,0 0-1 0 0,4 3 1 0 0,-3-4-17 0 0,-1 1 0 0 0,1-1 0 0 0,0 1 1 0 0,0-1-1 0 0,0 0 0 0 0,1 0 0 0 0,-1-1 1 0 0,0 1-1 0 0,0 0 0 0 0,0-1 0 0 0,0 0 1 0 0,1 0-1 0 0,-1 0 0 0 0,0 0 0 0 0,0 0 0 0 0,1-1 1 0 0,-1 0-1 0 0,0 1 0 0 0,0-1 0 0 0,0 0 1 0 0,0 0-1 0 0,0-1 0 0 0,0 1 0 0 0,0-1 1 0 0,-1 1-1 0 0,1-1 0 0 0,0 0 0 0 0,-1 0 1 0 0,1 0-1 0 0,2-4 0 0 0,1 2-3 0 0,-1-1 0 0 0,0 0 0 0 0,0 0 0 0 0,-1-1 0 0 0,1 1 0 0 0,-1-1 0 0 0,0 0-1 0 0,-1 0 1 0 0,1-1 0 0 0,-1 1 0 0 0,0-1 0 0 0,3-12 0 0 0,-4-10 155 0 0,-3 21 674 0 0,0 19-187 0 0,-8 197 5706 0 0,9-200-6582 0 0,0 7 1085 0 0,2-7-7192 0 0,-2-9 6046 0 0,-5-8-3683 0 0,3 1-3637 0 0,2 3 2119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55.616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133 1 112 0 0,'0'0'2396'0'0,"-46"13"5122"0"0,40-10-7362 0 0,0 1 0 0 0,0 0 0 0 0,1 0 0 0 0,0 0 0 0 0,-1 1-1 0 0,2 0 1 0 0,-1 0 0 0 0,0 0 0 0 0,1 0 0 0 0,0 1 0 0 0,0 0 0 0 0,1 0-1 0 0,-1 0 1 0 0,-1 6 0 0 0,2-6-85 0 0,1-1-1 0 0,0 1 1 0 0,0 0-1 0 0,0-1 0 0 0,1 1 1 0 0,0 0-1 0 0,0 0 1 0 0,0 0-1 0 0,1 0 1 0 0,0 0-1 0 0,0 0 1 0 0,1 0-1 0 0,0 0 1 0 0,0 0-1 0 0,0 0 0 0 0,3 9 1 0 0,-3-14-48 0 0,-1-1 1 0 0,0 1-1 0 0,0 0 1 0 0,1 0-1 0 0,-1 0 1 0 0,1 0-1 0 0,-1 0 1 0 0,1-1-1 0 0,-1 1 1 0 0,1 0-1 0 0,-1-1 1 0 0,1 1-1 0 0,0 0 1 0 0,-1-1 0 0 0,1 1-1 0 0,0-1 1 0 0,0 1-1 0 0,0-1 1 0 0,-1 1-1 0 0,1-1 1 0 0,0 1-1 0 0,0-1 1 0 0,0 0-1 0 0,0 1 1 0 0,0-1-1 0 0,0 0 1 0 0,-1 0-1 0 0,1 0 1 0 0,0 0-1 0 0,0 0 1 0 0,0 0-1 0 0,0 0 1 0 0,0 0-1 0 0,0 0 1 0 0,0 0-1 0 0,0 0 1 0 0,0-1-1 0 0,0 1 1 0 0,-1 0-1 0 0,1-1 1 0 0,0 1-1 0 0,0-1 1 0 0,0 1-1 0 0,-1-1 1 0 0,1 1-1 0 0,0-1 1 0 0,0 1-1 0 0,-1-1 1 0 0,1 0-1 0 0,0 1 1 0 0,-1-1-1 0 0,1 0 1 0 0,-1 0-1 0 0,1 1 1 0 0,-1-1-1 0 0,1 0 1 0 0,-1 0-1 0 0,0 0 1 0 0,1 0-1 0 0,-1 0 1 0 0,0 1-1 0 0,0-1 1 0 0,0 0-1 0 0,0 0 1 0 0,0 0-1 0 0,0 0 1 0 0,0 0-1 0 0,0 0 1 0 0,0-2-1 0 0,0 2-31 0 0,0 0 0 0 0,0 1 0 0 0,-1-1 0 0 0,1 0 0 0 0,0 0 0 0 0,0 0 0 0 0,-1 0 0 0 0,1 0 0 0 0,0 0 0 0 0,-1 0 0 0 0,1 0 0 0 0,-1 1 0 0 0,0-1 0 0 0,1 0 0 0 0,-1 0 0 0 0,1 1 0 0 0,-1-1 0 0 0,0 0 0 0 0,0 1 0 0 0,1-1 0 0 0,-1 1 0 0 0,0-1 0 0 0,0 1 0 0 0,0-1 0 0 0,0 1 0 0 0,0 0 0 0 0,1-1 0 0 0,-1 1 0 0 0,0 0 0 0 0,0 0 0 0 0,0-1 0 0 0,0 1 0 0 0,0 0 0 0 0,0 0 0 0 0,0 0 0 0 0,0 0 0 0 0,0 1 0 0 0,0-1 0 0 0,0 0 0 0 0,0 0 0 0 0,0 0 0 0 0,0 1 0 0 0,1-1 0 0 0,-1 0 0 0 0,0 1 0 0 0,0-1 0 0 0,0 1 0 0 0,0-1 0 0 0,1 1 0 0 0,-1-1 0 0 0,0 1 0 0 0,0 0 0 0 0,1-1 0 0 0,-2 2 0 0 0,2-1-103 0 0,4-4-4535 0 0,1-1 46 0 0,1 0 1558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55.912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16 0 940 0 0,'-3'3'582'0'0,"-6"6"6985"0"0,6-4-11641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56.576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16 0 192 0 0,'-1'3'8907'0'0,"-5"10"-7573"0"0,-2 21 1515 0 0,7-21-2027 0 0,2-13-826 0 0,-1 0-1 0 0,0 0 1 0 0,0 0 0 0 0,0 1-1 0 0,0-1 1 0 0,0 0-1 0 0,0 0 1 0 0,0 0-1 0 0,0 0 1 0 0,0 0-1 0 0,1 0 1 0 0,-1 1-1 0 0,0-1 1 0 0,0 0-1 0 0,0 0 1 0 0,0 0 0 0 0,0 0-1 0 0,1 0 1 0 0,-1 0-1 0 0,0 0 1 0 0,0 0-1 0 0,0 0 1 0 0,0 0-1 0 0,0 0 1 0 0,1 0-1 0 0,-1 0 1 0 0,0 0-1 0 0,0 0 1 0 0,0 0 0 0 0,0 0-1 0 0,1 0 1 0 0,-1 0-1 0 0,0 0 1 0 0,0 0-1 0 0,0 0 1 0 0,0 0-1 0 0,0 0 1 0 0,1 0-1 0 0,-1 0 1 0 0,0 0-1 0 0,0 0 1 0 0,0-1 0 0 0,0 1-1 0 0,0 0 1 0 0,1 0-1 0 0,-1 0 1 0 0,0 0-1 0 0,0 0 1 0 0,0 0-1 0 0,0 0 1 0 0,0-1-1 0 0,0 1 1 0 0,1-1-13 0 0,0 0 1 0 0,0 1-1 0 0,0-1 1 0 0,0 0-1 0 0,0 1 1 0 0,0-1-1 0 0,0 1 0 0 0,0-1 1 0 0,0 1-1 0 0,1 0 1 0 0,-1-1-1 0 0,0 1 1 0 0,0 0-1 0 0,0 0 0 0 0,0 0 1 0 0,1 0-1 0 0,-1 0 1 0 0,0 0-1 0 0,0 0 1 0 0,0 0-1 0 0,0 0 0 0 0,1 1 1 0 0,-1-1-1 0 0,0 0 1 0 0,0 1-1 0 0,0-1 1 0 0,0 1-1 0 0,0-1 0 0 0,0 1 1 0 0,0 0-1 0 0,0-1 1 0 0,0 1-1 0 0,0 0 1 0 0,0 0-1 0 0,0 0 0 0 0,-1-1 1 0 0,1 1-1 0 0,0 0 1 0 0,0 0-1 0 0,0 2 1 0 0,0-1 74 0 0,1 0 0 0 0,-1 0 1 0 0,0 0-1 0 0,0 0 1 0 0,0 0-1 0 0,0 1 0 0 0,0-1 1 0 0,-1 0-1 0 0,1 0 0 0 0,-1 1 1 0 0,0-1-1 0 0,1 0 1 0 0,-1 1-1 0 0,0-1 0 0 0,0 1 1 0 0,0-1-1 0 0,-1 0 1 0 0,0 5-1 0 0,-1-3-5 0 0,-1 0 0 0 0,0-1-1 0 0,1 1 1 0 0,-1 0 0 0 0,0-1 0 0 0,-1 0 0 0 0,-5 5 0 0 0,-14 8-4926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3:56.89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 11 240 0 0,'0'0'5026'0'0,"9"-2"1887"0"0,11-3-3924 0 0,-19 5-2568 0 0,25 2-114 0 0,-11-4-4122 0 0,-4 0-1253 0 0,-3 0 1123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20T07:04:01.287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24 75 14953,'0'3'0,"0"0"0,0 0 0,0 0 0,0 0 0,0 0 0,0-1 0,-1 1 0,1 0 0,0 0 0,0-1 0,0 1 0,-1 0 0,1-1 0,0 1 0,0-1 0,-1 0 0,1 1 0,0-1 0,-1 0 0,1 0 0,0 0 0,-1 0 0,1 0 0,0-1 0,-1 1 0,1-1 0,-1 1 0,1-1 0,0 0 0,-1 0 0,1 0 0,-1 0 0,1 0 0,-1 0 0,1-1 0,-1 0 0,1 1 0,-1-1 0,1 0 0,0 0 0,-1 0 0,1-1 0,-1 1 0,1 0 0,-1-1 0,1 0 0,-1 0 0,1 0 0,-1 0 0,1 0 0,0 0 0,-1-1 0,1 1 0,-1-1 0,1 1 0,0-1 0,-1 0 0,1 0 0,0 0 0,-1 0 0,1 0 0,0-1 0,-1 1 0,1 0 0,0-1 0,0 1 0,-1-1 0,1 0 0,0 1 0,0-1 0,0 0 0,-1 0 0,1 1 0,0-1 0,0 0 0,0 0 0,0 0 0,0 0 0,0 0 0,0 0 0,0 0 0,0 0 0,0 0 0,0 0 0,0 0 0,0 1 0,1-1 0,-1 0 0,0 0 0,0 1 0,0-1 0,1 0 0,-1 1 0,0-1 0,0 1 0,1 0 0,-1-1 0,0 1 0,1 0 0,-1 0 0,0 0 0,1 0 0,-1 0 0,0 1 0,1-1 0,-1 1 0,1-1 0,-1 1 0,0 0 0,1 0 0,-1 0 0,1 0 0,-1 0 0,1 0 0,-1 1 0,1 0 0,-1-1 0,1 1 0,-1 0 0,0 0 0,1 0 0,-1 1 0,1-1 0,-1 0 0,1 1 0,-1 0 0,1 0 0,-1 0 0,1 0 0,-1 0 0,0 0 0,1 1 0,-1-1 0,1 1 0,-1-1 0,0 1 0,1 0 0,-1 0 0,0 0 0,1 0 0,-1 0 0,0 1 0,1-1 0,-1 0 0,0 1 0,0-1 0,1 1 0,-1 0 0,0-1 0,0 1 0,0 0 0,1 0 0,-1-1 0,0 1 0,0 0 0,0 0 0,0 0 0,0 0 0,0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4:08.850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 0 156 0 0,'-1'1'10130'0'0,"2"3"-4814"0"0,14 0-4515 0 0,0 0 1 0 0,0-1-1 0 0,1 0 0 0 0,-1-2 1 0 0,1 0-1 0 0,-1 0 0 0 0,1-1 1 0 0,0-1-1 0 0,26-5 0 0 0,-41 5-787 0 0,-1 1 0 0 0,1 0 0 0 0,0-1-1 0 0,-1 1 1 0 0,1 0 0 0 0,-1 0 0 0 0,1 0-1 0 0,0 0 1 0 0,-1-1 0 0 0,1 1 0 0 0,0 0-1 0 0,-1 0 1 0 0,1 0 0 0 0,0 0 0 0 0,-1 1-1 0 0,1-1 1 0 0,0 0 0 0 0,-1 0 0 0 0,1 0-1 0 0,0 0 1 0 0,-1 1 0 0 0,1-1 0 0 0,-1 0-1 0 0,1 1 1 0 0,0-1 0 0 0,-1 0 0 0 0,1 1-1 0 0,-1-1 1 0 0,1 1 0 0 0,-1-1 0 0 0,1 1-1 0 0,-1-1 1 0 0,0 1 0 0 0,1-1 0 0 0,-1 1-1 0 0,0-1 1 0 0,1 1 0 0 0,-1 0 0 0 0,0-1-1 0 0,1 1 1 0 0,-1-1 0 0 0,0 1 0 0 0,0 0-1 0 0,0-1 1 0 0,0 1 0 0 0,0 0 0 0 0,0-1-1 0 0,0 1 1 0 0,0 0 0 0 0,0-1 0 0 0,0 1-1 0 0,0 0 1 0 0,0-1 0 0 0,0 1 0 0 0,-1 0-1 0 0,1-1 1 0 0,0 1 0 0 0,-1 0 0 0 0,-21 46 987 0 0,14-32-751 0 0,-71 130 1397 0 0,77-142-2361 0 0,-6 14 1774 0 0,5-12-4418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4:09.574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 1 448 0 0,'0'1'432'0'0,"0"0"0"0"0,-1 0 1 0 0,1-1-1 0 0,0 1 0 0 0,0 0 0 0 0,0 0 1 0 0,0 0-1 0 0,0 0 0 0 0,0 0 0 0 0,1 0 1 0 0,-1-1-1 0 0,0 1 0 0 0,0 0 0 0 0,1 0 0 0 0,-1 0 1 0 0,0 0-1 0 0,1-1 0 0 0,-1 1 0 0 0,1 0 1 0 0,-1 0-1 0 0,1-1 0 0 0,-1 1 0 0 0,1 0 0 0 0,0-1 1 0 0,-1 1-1 0 0,1-1 0 0 0,0 1 0 0 0,-1-1 1 0 0,1 1-1 0 0,1 0 0 0 0,36 11 4746 0 0,41-9-1927 0 0,-40-7-1991 0 0,-27 2-654 0 0,1 1 0 0 0,-1 0 0 0 0,20 2 0 0 0,-31-1-508 0 0,18 3 1438 0 0,-20-7-5121 0 0,3-11-10248 0 0,0 11 8113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1:13.370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156 0 636 0 0,'-2'2'10747'0'0,"-5"4"-6678"0"0,-28 26-1988 0 0,17-17-1585 0 0,1 2 0 0 0,0 0 1 0 0,-15 21-1 0 0,17-20-2804 0 0,9-12-2204 0 0,-1-2-6242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1:13.90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0 0 352 0 0,'0'0'1106'0'0,"9"44"8426"0"0,-6-33-8334 0 0,1 1 0 0 0,0-1 0 0 0,0 0 1 0 0,1-1-1 0 0,0 1 0 0 0,1-1 0 0 0,13 18 1 0 0,-5-6 128 0 0,-9-16-1087 0 0,0 1 1 0 0,0-1-1 0 0,1 0 1 0 0,0-1-1 0 0,0 1 1 0 0,12 8-1 0 0,8 6 120 0 0,-24-18 1697 0 0,4 4-4040 0 0,-6-6 1499 0 0,0 0 0 0 0,1 0 0 0 0,-1 1 0 0 0,0-1 0 0 0,1 0 0 0 0,-1 0 0 0 0,0 1 0 0 0,1-1 0 0 0,-1 0 1 0 0,1 0-1 0 0,-1 0 0 0 0,0 1 0 0 0,1-1 0 0 0,-1 0 0 0 0,1 0 0 0 0,-1 0 0 0 0,0 0 0 0 0,1 0 0 0 0,-1 0 0 0 0,1 0 1 0 0,-1 0-1 0 0,0 0 0 0 0,1 0 0 0 0,-1 0 0 0 0,1 0 0 0 0,-1 0 0 0 0,0 0 0 0 0,1-1 0 0 0,-1 1 0 0 0,1 0 0 0 0,-1 0 1 0 0,0 0-1 0 0,1-1 0 0 0,2-3-3771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01:14.738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223 19 416 0 0,'-16'-4'2705'0'0,"0"-1"0"0"0,-1 2 0 0 0,-29-3 1 0 0,40 6-2258 0 0,0 0 0 0 0,0 0 0 0 0,0 1 0 0 0,1-1 0 0 0,-1 1 1 0 0,0 0-1 0 0,0 1 0 0 0,0-1 0 0 0,1 1 0 0 0,-1 1 0 0 0,1-1 1 0 0,0 1-1 0 0,-10 6 0 0 0,11-5-283 0 0,0 0 0 0 0,0 1 0 0 0,1-1 0 0 0,0 1 0 0 0,0 0 0 0 0,1 0 0 0 0,-1 0 0 0 0,1 0 0 0 0,0 0 0 0 0,0 1 0 0 0,1-1 0 0 0,-1 1 0 0 0,1-1 0 0 0,0 1 0 0 0,0 9 0 0 0,0-2 165 0 0,1 0 0 0 0,0 0 0 0 0,1 0 0 0 0,0 0 0 0 0,5 21 0 0 0,-5-28-265 0 0,0-1 0 0 0,1 1 0 0 0,-1-1 0 0 0,1 0 0 0 0,0 0-1 0 0,0 0 1 0 0,1 0 0 0 0,0 0 0 0 0,0 0 0 0 0,0 0 0 0 0,0-1-1 0 0,1 0 1 0 0,-1 0 0 0 0,1 0 0 0 0,0 0 0 0 0,0 0 0 0 0,1-1-1 0 0,-1 0 1 0 0,1 1 0 0 0,0-2 0 0 0,-1 1 0 0 0,1-1 0 0 0,0 1-1 0 0,1-1 1 0 0,-1-1 0 0 0,0 1 0 0 0,1-1 0 0 0,-1 0 0 0 0,1 0-1 0 0,-1-1 1 0 0,1 1 0 0 0,7-1 0 0 0,-4 0-8 0 0,1-1 0 0 0,0 0 0 0 0,-1 0 0 0 0,1 0-1 0 0,-1-1 1 0 0,0-1 0 0 0,1 0 0 0 0,-1 0 0 0 0,0 0 0 0 0,-1-1 0 0 0,1-1 0 0 0,-1 0 0 0 0,0 0 0 0 0,14-11-1 0 0,-18 13-20 0 0,1-1 0 0 0,-1 0-1 0 0,0-1 1 0 0,0 1 0 0 0,-1-1-1 0 0,0 1 1 0 0,1-1 0 0 0,-1 0-1 0 0,-1 0 1 0 0,1 0 0 0 0,-1-1-1 0 0,0 1 1 0 0,0-1 0 0 0,-1 1-1 0 0,1-1 1 0 0,-1 0 0 0 0,0 1-1 0 0,-1-1 1 0 0,0 0 0 0 0,0 0-1 0 0,0 1 1 0 0,0-1 0 0 0,-1 0-1 0 0,0 0 1 0 0,-2-7 0 0 0,1 7 18 0 0,0 1 0 0 0,-1 0 0 0 0,1 0 1 0 0,-1-1-1 0 0,0 1 0 0 0,0 1 0 0 0,-1-1 1 0 0,0 0-1 0 0,1 1 0 0 0,-1 0 0 0 0,-1 0 0 0 0,-5-4 1 0 0,-24-15-2325 0 0,-1 4-7653 0 0,32 17 4412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04.816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118 0 236 0 0,'0'0'6405'0'0,"-18"30"-3064"0"0,-36 63-2197 0 0,30-37 81 0 0,24-55-1191 0 0,-9 7 288 0 0,6-6-5286 0 0,-3-5 2033 0 0,3 1 223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05.450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 1 224 0 0,'0'0'1325'0'0,"7"17"4905"0"0,6 16-2666 0 0,23 39-218 0 0,-23-49-2812 0 0,-10-19-1277 0 0,11 21 2499 0 0,-8-18-4708 0 0,0-5-4281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06.690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214 13 540 0 0,'0'0'1438'0'0,"-14"-4"4087"0"0,-14-4-2296 0 0,19 9-3132 0 0,0 0 0 0 0,0 1 0 0 0,0 0 0 0 0,1 1 0 0 0,-1-1 0 0 0,1 2 0 0 0,0-1 0 0 0,0 1-1 0 0,0 1 1 0 0,0-1 0 0 0,1 1 0 0 0,0 0 0 0 0,0 1 0 0 0,0 0 0 0 0,1 0 0 0 0,0 1 0 0 0,0-1-1 0 0,0 1 1 0 0,1 1 0 0 0,-8 12 0 0 0,11-13-95 0 0,0 1 1 0 0,1 0-1 0 0,-1 0 0 0 0,1 0 0 0 0,1 0 1 0 0,-1 0-1 0 0,2 0 0 0 0,-1 0 0 0 0,1 0 1 0 0,0 0-1 0 0,0-1 0 0 0,1 1 0 0 0,0 0 1 0 0,6 12-1 0 0,-5-12 17 0 0,0 0 0 0 0,1 0 0 0 0,0 0 0 0 0,0-1-1 0 0,1 0 1 0 0,0 0 0 0 0,0 0 0 0 0,0-1 0 0 0,1 0 0 0 0,0 0 0 0 0,0 0 0 0 0,1 0 0 0 0,13 8 0 0 0,-17-13 16 0 0,0 0 1 0 0,0 1 0 0 0,0-1-1 0 0,0-1 1 0 0,0 1-1 0 0,0 0 1 0 0,0-1-1 0 0,0 1 1 0 0,0-1 0 0 0,0 0-1 0 0,0 0 1 0 0,0 0-1 0 0,0-1 1 0 0,0 1-1 0 0,0-1 1 0 0,1 0 0 0 0,2-1-1 0 0,0 0 141 0 0,0-1 0 0 0,0 0 0 0 0,-1 0 0 0 0,1-1 0 0 0,-1 0 0 0 0,0 0 0 0 0,0 0 0 0 0,5-6 0 0 0,-2 1 341 0 0,1 0 0 0 0,-2-1 0 0 0,0 0 0 0 0,0 0 0 0 0,-1-1 0 0 0,0 0 0 0 0,-1 0 0 0 0,6-17 0 0 0,-10 23-398 0 0,0 1-1 0 0,-1-1 1 0 0,0 0 0 0 0,0 1-1 0 0,0-1 1 0 0,-1 0 0 0 0,1 1-1 0 0,-1-1 1 0 0,0 1 0 0 0,-1-1-1 0 0,1 1 1 0 0,-1-1-1 0 0,0 1 1 0 0,0 0 0 0 0,0 0-1 0 0,0 0 1 0 0,-1 0 0 0 0,-5-7-1 0 0,1 4 102 0 0,1-1-1 0 0,-1 1 0 0 0,0 0 0 0 0,-1 0 0 0 0,0 1 0 0 0,0 0 1 0 0,-15-8-1 0 0,11 7-1198 0 0,-21-8 3149 0 0,21 12-6840 0 0,1 3-5992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23.463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144 1 204 0 0,'-20'38'4974'0'0,"-20"25"-2549"0"0,30-44-2013 0 0,-2-1 1 0 0,-20 27 0 0 0,12-30-869 0 0,10-11-4690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23.997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 1 664 0 0,'0'0'749'0'0,"12"22"7623"0"0,24 44 94 0 0,-20-41-5911 0 0,35 43 0 0 0,-42-60-4725 0 0,-7-13-4235 0 0,-1-5-363 0 0,0 6 2258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24.795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229 48 572 0 0,'-38'-16'8105'0'0,"30"16"-7789"0"0,-1 0-1 0 0,0 0 1 0 0,0 1 0 0 0,0 0 0 0 0,1 0 0 0 0,-1 1-1 0 0,1 0 1 0 0,-1 1 0 0 0,1 0 0 0 0,0 0-1 0 0,0 1 1 0 0,0 0 0 0 0,0 0 0 0 0,1 1 0 0 0,-12 9-1 0 0,15-11-270 0 0,0 0-1 0 0,0 1 1 0 0,1 0-1 0 0,-1-1 1 0 0,1 1-1 0 0,0 1 1 0 0,0-1-1 0 0,1 0 1 0 0,-1 1-1 0 0,1-1 0 0 0,0 1 1 0 0,0 0-1 0 0,0-1 1 0 0,1 1-1 0 0,0 0 1 0 0,0 0-1 0 0,0 0 1 0 0,0 0-1 0 0,1 0 1 0 0,0 1-1 0 0,0-1 1 0 0,0 0-1 0 0,1 0 0 0 0,0 0 1 0 0,0 0-1 0 0,0 0 1 0 0,0 0-1 0 0,4 7 1 0 0,-3-7-21 0 0,1 1-1 0 0,0-2 1 0 0,0 1 0 0 0,1 0 0 0 0,-1-1 0 0 0,1 1 0 0 0,0-1 0 0 0,0 0 0 0 0,0 0 0 0 0,1-1 0 0 0,-1 1-1 0 0,1-1 1 0 0,0 0 0 0 0,0 0 0 0 0,0 0 0 0 0,0-1 0 0 0,0 0 0 0 0,1 0 0 0 0,-1 0 0 0 0,1-1-1 0 0,8 1 1 0 0,-6 0 43 0 0,-1-1-1 0 0,1-1 1 0 0,0 0-1 0 0,-1 0 1 0 0,1 0 0 0 0,0-1-1 0 0,-1 0 1 0 0,1-1-1 0 0,-1 0 1 0 0,1 0-1 0 0,-1 0 1 0 0,0-1-1 0 0,1 0 1 0 0,-2-1-1 0 0,10-5 1 0 0,-12 7 134 0 0,0-1 1 0 0,0 0-1 0 0,0-1 0 0 0,-1 1 1 0 0,1-1-1 0 0,-1 1 1 0 0,0-1-1 0 0,0 0 0 0 0,0 0 1 0 0,-1 0-1 0 0,1-1 0 0 0,-1 1 1 0 0,0 0-1 0 0,0-1 1 0 0,-1 0-1 0 0,1 1 0 0 0,-1-1 1 0 0,0 0-1 0 0,0 0 0 0 0,-1 0 1 0 0,1 0-1 0 0,-1-6 1 0 0,-1 2-63 0 0,-1 0 1 0 0,0 0 0 0 0,0 0 0 0 0,-1 0 0 0 0,0 1 0 0 0,0-1 0 0 0,-1 1 0 0 0,0 0 0 0 0,-1 0 0 0 0,0 0 0 0 0,-7-9-1 0 0,-17-18 1323 0 0,10 20-3688 0 0,10 10-2758 0 0,0 3-3774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26.485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161 0 532 0 0,'-39'55'8998'0'0,"-21"25"-6812"0"0,37-50-1580 0 0,14-19-975 0 0,-13 16 1225 0 0,15-11-8667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26.924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 0 72 0 0,'0'0'8652'0'0,"18"41"-2709"0"0,72 122 1495 0 0,-74-142-5493 0 0,-7-15-3900 0 0,-6-7-2903 0 0,-2-4-3786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27.598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263 12 808 0 0,'-18'-3'2263'0'0,"1"0"-506"0"0,-1 0 1 0 0,0 1-1 0 0,0 2 0 0 0,-29 1 1 0 0,43-1-1609 0 0,-1 1 0 0 0,0 0 0 0 0,0 0 0 0 0,1 1 0 0 0,-1-1 0 0 0,0 1 1 0 0,1 0-1 0 0,0 0 0 0 0,-1 1 0 0 0,1-1 0 0 0,0 1 0 0 0,0 0 0 0 0,0 0 1 0 0,1 0-1 0 0,-1 0 0 0 0,1 1 0 0 0,0 0 0 0 0,0 0 0 0 0,0-1 0 0 0,0 2 1 0 0,-4 7-1 0 0,1 3 19 0 0,0 0-1 0 0,0 1 1 0 0,2 0 0 0 0,0-1 0 0 0,1 1 0 0 0,-1 20 0 0 0,2-24-77 0 0,2-1 1 0 0,0 1 0 0 0,0-1 0 0 0,1 1 0 0 0,1-1-1 0 0,0 0 1 0 0,0 1 0 0 0,1-1 0 0 0,7 17 0 0 0,-9-25-61 0 0,1 0 1 0 0,0 0 0 0 0,-1 0-1 0 0,1-1 1 0 0,0 1-1 0 0,1-1 1 0 0,-1 0 0 0 0,0 1-1 0 0,1-1 1 0 0,-1 0 0 0 0,1 0-1 0 0,-1-1 1 0 0,1 1 0 0 0,0-1-1 0 0,0 1 1 0 0,5 1 0 0 0,-2-1 7 0 0,1-1 1 0 0,0 1-1 0 0,-1-1 1 0 0,1 0-1 0 0,0-1 0 0 0,0 0 1 0 0,11-1-1 0 0,-2-1 20 0 0,0-1 0 0 0,0-1 0 0 0,0 0 0 0 0,-1-1 0 0 0,29-13-1 0 0,-31 12-21 0 0,0 0 0 0 0,-1-2 0 0 0,0 0-1 0 0,0 0 1 0 0,19-17 0 0 0,-28 22-19 0 0,-1 1 1 0 0,0-1-1 0 0,1 0 0 0 0,-1 0 1 0 0,0 0-1 0 0,0 0 1 0 0,-1 0-1 0 0,1 0 1 0 0,-1-1-1 0 0,1 1 0 0 0,-1-1 1 0 0,0 1-1 0 0,0 0 1 0 0,0-1-1 0 0,-1 0 1 0 0,0 1-1 0 0,1-1 0 0 0,-1 1 1 0 0,0-1-1 0 0,0 0 1 0 0,-1 1-1 0 0,1-1 1 0 0,-1 1-1 0 0,0-1 0 0 0,0 1 1 0 0,0-1-1 0 0,0 1 1 0 0,-4-6-1 0 0,-3-5-5 0 0,0 1 0 0 0,-1 0 0 0 0,-1 0-1 0 0,0 1 1 0 0,0 0 0 0 0,-1 1 0 0 0,-20-16 0 0 0,-22-5-4142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28.671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222 1 476 0 0,'0'0'7642'0'0,"-23"35"-3360"0"0,0-5-2726 0 0,-9 15-177 0 0,-2-1 0 0 0,-62 61 0 0 0,85-91-1875 0 0,9-11-3401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29.070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 0 796 0 0,'0'0'6869'0'0,"8"44"-1761"0"0,10 22-1084 0 0,-11-38-2919 0 0,1-1-1 0 0,1 0 1 0 0,22 45-1 0 0,-30-68-2149 0 0,4 3 1351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29.749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257 19 696 0 0,'-8'-4'760'0'0,"1"1"-1"0"0,-1 1 1 0 0,1-1 0 0 0,-1 1-1 0 0,0 1 1 0 0,0-1 0 0 0,0 1 0 0 0,0 1-1 0 0,0 0 1 0 0,-14 1 0 0 0,15 0-538 0 0,0 0 1 0 0,0 1-1 0 0,0 0 1 0 0,0 1-1 0 0,0 0 1 0 0,0 0 0 0 0,1 0-1 0 0,0 1 1 0 0,-1 0-1 0 0,1 0 1 0 0,0 0-1 0 0,1 1 1 0 0,-1 0-1 0 0,1 0 1 0 0,0 0 0 0 0,0 1-1 0 0,1 0 1 0 0,-5 7-1 0 0,3-4-100 0 0,1 1 0 0 0,1-1 0 0 0,-1 1-1 0 0,2 0 1 0 0,-1 0 0 0 0,1 0 0 0 0,1 0 0 0 0,0 1 0 0 0,0-1-1 0 0,1 1 1 0 0,0-1 0 0 0,1 1 0 0 0,0-1 0 0 0,1 1 0 0 0,0-1-1 0 0,1 1 1 0 0,0-1 0 0 0,1 0 0 0 0,0 1 0 0 0,6 13-1 0 0,-7-21-93 0 0,0 0-1 0 0,0 0 0 0 0,0 0 0 0 0,0 0 0 0 0,1-1 1 0 0,-1 1-1 0 0,1-1 0 0 0,0 0 0 0 0,0 0 0 0 0,0 0 0 0 0,0 0 1 0 0,0 0-1 0 0,0 0 0 0 0,0-1 0 0 0,1 1 0 0 0,-1-1 1 0 0,1 0-1 0 0,-1 0 0 0 0,1-1 0 0 0,-1 1 0 0 0,1-1 0 0 0,-1 1 1 0 0,1-1-1 0 0,0 0 0 0 0,-1-1 0 0 0,1 1 0 0 0,-1 0 1 0 0,5-2-1 0 0,12-3 15 0 0,0 0-1 0 0,0-2 1 0 0,36-16 0 0 0,-5 2 59 0 0,-43 19-5 0 0,0-1 1 0 0,0 0-1 0 0,0 0 0 0 0,-1-1 0 0 0,1 0 1 0 0,-1 0-1 0 0,0-1 0 0 0,0 0 0 0 0,-1 0 0 0 0,12-12 1 0 0,-16 14-31 0 0,0 0-1 0 0,0 0 1 0 0,0 0 0 0 0,0 0 0 0 0,-1-1 0 0 0,0 1 0 0 0,1 0-1 0 0,-1-1 1 0 0,0 1 0 0 0,-1-1 0 0 0,1 0 0 0 0,-1 1 0 0 0,1-1 0 0 0,-1 0-1 0 0,0 1 1 0 0,0-1 0 0 0,-1 1 0 0 0,1-1 0 0 0,-1 0 0 0 0,0 1-1 0 0,0-1 1 0 0,0 1 0 0 0,0-1 0 0 0,-1 1 0 0 0,1 0 0 0 0,-5-6-1 0 0,-1-4-72 0 0,-2 0-1 0 0,1 0 0 0 0,-2 1 0 0 0,1 1 0 0 0,-13-11 0 0 0,-21-11-2826 0 0,38 30 1460 0 0,1 1 0 0 0,-1 0 0 0 0,0 0 1 0 0,0 0-1 0 0,0 0 0 0 0,0 1 0 0 0,-7-1 1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30.744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179 0 484 0 0,'0'0'4656'0'0,"-31"30"725"0"0,-15 17-2920 0 0,22-25-1861 0 0,1 1-1 0 0,-24 33 1 0 0,44-51-977 0 0,-2 2-649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31.008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1 0 444 0 0,'0'0'3468'0'0,"22"29"5859"0"0,12 26-1427 0 0,-18-17-9770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3-20T07:10:31.652"/>
    </inkml:context>
    <inkml:brush xml:id="br0">
      <inkml:brushProperty name="width" value="0.025" units="cm"/>
      <inkml:brushProperty name="height" value="0.025" units="cm"/>
      <inkml:brushProperty name="color" value="#FF0066"/>
    </inkml:brush>
  </inkml:definitions>
  <inkml:trace contextRef="#ctx0" brushRef="#br0">300 1 776 0 0,'-16'0'1391'0'0,"0"0"1"0"0,1 1-1 0 0,-1 1 1 0 0,1 1-1 0 0,-1 0 0 0 0,1 1 1 0 0,-18 7-1 0 0,24-7-1101 0 0,0 1-1 0 0,0 0 1 0 0,1 0 0 0 0,-1 1-1 0 0,1 0 1 0 0,1 0 0 0 0,-1 0-1 0 0,1 1 1 0 0,0 1 0 0 0,1-1-1 0 0,0 1 1 0 0,-9 14 0 0 0,8-10-74 0 0,0 0 0 0 0,1 1 1 0 0,1 0-1 0 0,0 0 0 0 0,0 1 0 0 0,1-1 1 0 0,1 1-1 0 0,0 0 0 0 0,1 0 0 0 0,0 15 1 0 0,2-24-139 0 0,0-1 1 0 0,0 1 0 0 0,1 0 0 0 0,-1 0-1 0 0,1 0 1 0 0,0-1 0 0 0,1 1 0 0 0,-1-1 0 0 0,1 1-1 0 0,0-1 1 0 0,0 1 0 0 0,0-1 0 0 0,0 0-1 0 0,1 0 1 0 0,0 0 0 0 0,0 0 0 0 0,0-1 0 0 0,0 1-1 0 0,0-1 1 0 0,1 1 0 0 0,0-1 0 0 0,0 0-1 0 0,0-1 1 0 0,0 1 0 0 0,0-1 0 0 0,0 0 0 0 0,0 0-1 0 0,1 0 1 0 0,-1 0 0 0 0,1-1 0 0 0,0 0-1 0 0,8 2 1 0 0,-2-2 91 0 0,0 0-1 0 0,1-1 0 0 0,-1 0 1 0 0,0-1-1 0 0,1 0 0 0 0,-1-1 1 0 0,0 0-1 0 0,0-1 0 0 0,0 0 1 0 0,0 0-1 0 0,12-7 0 0 0,-7 3 92 0 0,-1-1 1 0 0,0 0-1 0 0,-1-1 0 0 0,0 0 0 0 0,0-1 0 0 0,23-24 0 0 0,-33 30-220 0 0,-1 0 0 0 0,1-1 0 0 0,-1 0 0 0 0,-1 0 0 0 0,1 0 0 0 0,-1 0 0 0 0,0 0 1 0 0,0 0-1 0 0,0-1 0 0 0,-1 1 0 0 0,0-1 0 0 0,0 1 0 0 0,0-1 0 0 0,-1 1 0 0 0,0-1 0 0 0,0 0 0 0 0,0 1 0 0 0,-1-1 0 0 0,1 1 1 0 0,-1-1-1 0 0,-1 1 0 0 0,1-1 0 0 0,-1 1 0 0 0,-4-8 0 0 0,2 3-697 0 0,0 0 0 0 0,-1 1 0 0 0,0-1 1 0 0,-1 1-1 0 0,-9-11 0 0 0,9 14-1205 0 0,0-1-1 0 0,0 1 1 0 0,0 0 0 0 0,-1 1 0 0 0,0 0-1 0 0,-9-6 1 0 0,7 4-2961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9E6FA-D978-4C9D-B209-B8C7CE5384B0}" type="datetimeFigureOut">
              <a:rPr lang="en-PH" smtClean="0"/>
              <a:t>9/23/2026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0F3951-C8E7-4808-9F37-2754C6E3F92A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256957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0F3951-C8E7-4808-9F37-2754C6E3F92A}" type="slidenum">
              <a:rPr lang="en-PH" smtClean="0"/>
              <a:t>10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74312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8.png"/><Relationship Id="rId84" Type="http://schemas.openxmlformats.org/officeDocument/2006/relationships/customXml" Target="../ink/ink4.xml"/><Relationship Id="rId138" Type="http://schemas.openxmlformats.org/officeDocument/2006/relationships/customXml" Target="../ink/ink31.xml"/><Relationship Id="rId159" Type="http://schemas.openxmlformats.org/officeDocument/2006/relationships/image" Target="../media/image51.png"/><Relationship Id="rId170" Type="http://schemas.openxmlformats.org/officeDocument/2006/relationships/customXml" Target="../ink/ink47.xml"/><Relationship Id="rId191" Type="http://schemas.openxmlformats.org/officeDocument/2006/relationships/image" Target="../media/image67.png"/><Relationship Id="rId205" Type="http://schemas.openxmlformats.org/officeDocument/2006/relationships/image" Target="../media/image74.png"/><Relationship Id="rId107" Type="http://schemas.openxmlformats.org/officeDocument/2006/relationships/image" Target="../media/image230.png"/><Relationship Id="rId128" Type="http://schemas.openxmlformats.org/officeDocument/2006/relationships/customXml" Target="../ink/ink26.xml"/><Relationship Id="rId149" Type="http://schemas.openxmlformats.org/officeDocument/2006/relationships/image" Target="../media/image45.png"/><Relationship Id="rId5" Type="http://schemas.openxmlformats.org/officeDocument/2006/relationships/customXml" Target="../ink/ink1.xml"/><Relationship Id="rId95" Type="http://schemas.openxmlformats.org/officeDocument/2006/relationships/image" Target="../media/image170.png"/><Relationship Id="rId160" Type="http://schemas.openxmlformats.org/officeDocument/2006/relationships/customXml" Target="../ink/ink42.xml"/><Relationship Id="rId181" Type="http://schemas.openxmlformats.org/officeDocument/2006/relationships/image" Target="../media/image62.png"/><Relationship Id="rId216" Type="http://schemas.openxmlformats.org/officeDocument/2006/relationships/customXml" Target="../ink/ink70.xml"/><Relationship Id="rId211" Type="http://schemas.openxmlformats.org/officeDocument/2006/relationships/image" Target="../media/image77.png"/><Relationship Id="rId113" Type="http://schemas.openxmlformats.org/officeDocument/2006/relationships/image" Target="../media/image26.png"/><Relationship Id="rId118" Type="http://schemas.openxmlformats.org/officeDocument/2006/relationships/customXml" Target="../ink/ink21.xml"/><Relationship Id="rId134" Type="http://schemas.openxmlformats.org/officeDocument/2006/relationships/customXml" Target="../ink/ink29.xml"/><Relationship Id="rId139" Type="http://schemas.openxmlformats.org/officeDocument/2006/relationships/image" Target="../media/image39.png"/><Relationship Id="rId85" Type="http://schemas.openxmlformats.org/officeDocument/2006/relationships/image" Target="../media/image120.png"/><Relationship Id="rId150" Type="http://schemas.openxmlformats.org/officeDocument/2006/relationships/customXml" Target="../ink/ink37.xml"/><Relationship Id="rId155" Type="http://schemas.openxmlformats.org/officeDocument/2006/relationships/image" Target="../media/image48.png"/><Relationship Id="rId171" Type="http://schemas.openxmlformats.org/officeDocument/2006/relationships/image" Target="../media/image57.png"/><Relationship Id="rId176" Type="http://schemas.openxmlformats.org/officeDocument/2006/relationships/customXml" Target="../ink/ink50.xml"/><Relationship Id="rId192" Type="http://schemas.openxmlformats.org/officeDocument/2006/relationships/customXml" Target="../ink/ink58.xml"/><Relationship Id="rId197" Type="http://schemas.openxmlformats.org/officeDocument/2006/relationships/image" Target="../media/image70.png"/><Relationship Id="rId206" Type="http://schemas.openxmlformats.org/officeDocument/2006/relationships/customXml" Target="../ink/ink65.xml"/><Relationship Id="rId201" Type="http://schemas.openxmlformats.org/officeDocument/2006/relationships/image" Target="../media/image72.png"/><Relationship Id="rId222" Type="http://schemas.openxmlformats.org/officeDocument/2006/relationships/image" Target="../media/image6.png"/><Relationship Id="rId103" Type="http://schemas.openxmlformats.org/officeDocument/2006/relationships/image" Target="../media/image210.png"/><Relationship Id="rId108" Type="http://schemas.openxmlformats.org/officeDocument/2006/relationships/customXml" Target="../ink/ink16.xml"/><Relationship Id="rId124" Type="http://schemas.openxmlformats.org/officeDocument/2006/relationships/customXml" Target="../ink/ink24.xml"/><Relationship Id="rId129" Type="http://schemas.openxmlformats.org/officeDocument/2006/relationships/image" Target="../media/image34.png"/><Relationship Id="rId91" Type="http://schemas.openxmlformats.org/officeDocument/2006/relationships/image" Target="../media/image150.png"/><Relationship Id="rId96" Type="http://schemas.openxmlformats.org/officeDocument/2006/relationships/customXml" Target="../ink/ink10.xml"/><Relationship Id="rId140" Type="http://schemas.openxmlformats.org/officeDocument/2006/relationships/customXml" Target="../ink/ink32.xml"/><Relationship Id="rId145" Type="http://schemas.openxmlformats.org/officeDocument/2006/relationships/image" Target="../media/image42.png"/><Relationship Id="rId161" Type="http://schemas.openxmlformats.org/officeDocument/2006/relationships/image" Target="../media/image52.png"/><Relationship Id="rId166" Type="http://schemas.openxmlformats.org/officeDocument/2006/relationships/customXml" Target="../ink/ink45.xml"/><Relationship Id="rId182" Type="http://schemas.openxmlformats.org/officeDocument/2006/relationships/customXml" Target="../ink/ink53.xml"/><Relationship Id="rId187" Type="http://schemas.openxmlformats.org/officeDocument/2006/relationships/image" Target="../media/image65.png"/><Relationship Id="rId217" Type="http://schemas.openxmlformats.org/officeDocument/2006/relationships/image" Target="../media/image80.png"/><Relationship Id="rId1" Type="http://schemas.openxmlformats.org/officeDocument/2006/relationships/tags" Target="../tags/tag7.xml"/><Relationship Id="rId212" Type="http://schemas.openxmlformats.org/officeDocument/2006/relationships/customXml" Target="../ink/ink68.xml"/><Relationship Id="rId114" Type="http://schemas.openxmlformats.org/officeDocument/2006/relationships/customXml" Target="../ink/ink19.xml"/><Relationship Id="rId119" Type="http://schemas.openxmlformats.org/officeDocument/2006/relationships/image" Target="../media/image29.png"/><Relationship Id="rId81" Type="http://schemas.openxmlformats.org/officeDocument/2006/relationships/image" Target="../media/image49.png"/><Relationship Id="rId86" Type="http://schemas.openxmlformats.org/officeDocument/2006/relationships/customXml" Target="../ink/ink5.xml"/><Relationship Id="rId130" Type="http://schemas.openxmlformats.org/officeDocument/2006/relationships/customXml" Target="../ink/ink27.xml"/><Relationship Id="rId135" Type="http://schemas.openxmlformats.org/officeDocument/2006/relationships/image" Target="../media/image37.png"/><Relationship Id="rId151" Type="http://schemas.openxmlformats.org/officeDocument/2006/relationships/image" Target="../media/image46.png"/><Relationship Id="rId156" Type="http://schemas.openxmlformats.org/officeDocument/2006/relationships/customXml" Target="../ink/ink40.xml"/><Relationship Id="rId177" Type="http://schemas.openxmlformats.org/officeDocument/2006/relationships/image" Target="../media/image60.png"/><Relationship Id="rId198" Type="http://schemas.openxmlformats.org/officeDocument/2006/relationships/customXml" Target="../ink/ink61.xml"/><Relationship Id="rId172" Type="http://schemas.openxmlformats.org/officeDocument/2006/relationships/customXml" Target="../ink/ink48.xml"/><Relationship Id="rId193" Type="http://schemas.openxmlformats.org/officeDocument/2006/relationships/image" Target="../media/image68.png"/><Relationship Id="rId202" Type="http://schemas.openxmlformats.org/officeDocument/2006/relationships/customXml" Target="../ink/ink63.xml"/><Relationship Id="rId207" Type="http://schemas.openxmlformats.org/officeDocument/2006/relationships/image" Target="../media/image75.png"/><Relationship Id="rId109" Type="http://schemas.openxmlformats.org/officeDocument/2006/relationships/image" Target="../media/image240.png"/><Relationship Id="rId97" Type="http://schemas.openxmlformats.org/officeDocument/2006/relationships/image" Target="../media/image180.png"/><Relationship Id="rId104" Type="http://schemas.openxmlformats.org/officeDocument/2006/relationships/customXml" Target="../ink/ink14.xml"/><Relationship Id="rId120" Type="http://schemas.openxmlformats.org/officeDocument/2006/relationships/customXml" Target="../ink/ink22.xml"/><Relationship Id="rId125" Type="http://schemas.openxmlformats.org/officeDocument/2006/relationships/image" Target="../media/image32.png"/><Relationship Id="rId141" Type="http://schemas.openxmlformats.org/officeDocument/2006/relationships/image" Target="../media/image40.png"/><Relationship Id="rId146" Type="http://schemas.openxmlformats.org/officeDocument/2006/relationships/customXml" Target="../ink/ink35.xml"/><Relationship Id="rId167" Type="http://schemas.openxmlformats.org/officeDocument/2006/relationships/image" Target="../media/image55.png"/><Relationship Id="rId188" Type="http://schemas.openxmlformats.org/officeDocument/2006/relationships/customXml" Target="../ink/ink56.xml"/><Relationship Id="rId71" Type="http://schemas.openxmlformats.org/officeDocument/2006/relationships/image" Target="../media/image44.png"/><Relationship Id="rId92" Type="http://schemas.openxmlformats.org/officeDocument/2006/relationships/customXml" Target="../ink/ink8.xml"/><Relationship Id="rId162" Type="http://schemas.openxmlformats.org/officeDocument/2006/relationships/customXml" Target="../ink/ink43.xml"/><Relationship Id="rId183" Type="http://schemas.openxmlformats.org/officeDocument/2006/relationships/image" Target="../media/image63.png"/><Relationship Id="rId213" Type="http://schemas.openxmlformats.org/officeDocument/2006/relationships/image" Target="../media/image78.png"/><Relationship Id="rId218" Type="http://schemas.openxmlformats.org/officeDocument/2006/relationships/customXml" Target="../ink/ink71.xml"/><Relationship Id="rId2" Type="http://schemas.openxmlformats.org/officeDocument/2006/relationships/slideLayout" Target="../slideLayouts/slideLayout2.xml"/><Relationship Id="rId87" Type="http://schemas.openxmlformats.org/officeDocument/2006/relationships/image" Target="../media/image130.png"/><Relationship Id="rId110" Type="http://schemas.openxmlformats.org/officeDocument/2006/relationships/customXml" Target="../ink/ink17.xml"/><Relationship Id="rId115" Type="http://schemas.openxmlformats.org/officeDocument/2006/relationships/image" Target="../media/image27.png"/><Relationship Id="rId131" Type="http://schemas.openxmlformats.org/officeDocument/2006/relationships/image" Target="../media/image35.png"/><Relationship Id="rId136" Type="http://schemas.openxmlformats.org/officeDocument/2006/relationships/customXml" Target="../ink/ink30.xml"/><Relationship Id="rId157" Type="http://schemas.openxmlformats.org/officeDocument/2006/relationships/image" Target="../media/image50.png"/><Relationship Id="rId178" Type="http://schemas.openxmlformats.org/officeDocument/2006/relationships/customXml" Target="../ink/ink51.xml"/><Relationship Id="rId82" Type="http://schemas.openxmlformats.org/officeDocument/2006/relationships/customXml" Target="../ink/ink3.xml"/><Relationship Id="rId152" Type="http://schemas.openxmlformats.org/officeDocument/2006/relationships/customXml" Target="../ink/ink38.xml"/><Relationship Id="rId173" Type="http://schemas.openxmlformats.org/officeDocument/2006/relationships/image" Target="../media/image58.png"/><Relationship Id="rId194" Type="http://schemas.openxmlformats.org/officeDocument/2006/relationships/customXml" Target="../ink/ink59.xml"/><Relationship Id="rId199" Type="http://schemas.openxmlformats.org/officeDocument/2006/relationships/image" Target="../media/image71.png"/><Relationship Id="rId203" Type="http://schemas.openxmlformats.org/officeDocument/2006/relationships/image" Target="../media/image73.png"/><Relationship Id="rId208" Type="http://schemas.openxmlformats.org/officeDocument/2006/relationships/customXml" Target="../ink/ink66.xml"/><Relationship Id="rId100" Type="http://schemas.openxmlformats.org/officeDocument/2006/relationships/customXml" Target="../ink/ink12.xml"/><Relationship Id="rId105" Type="http://schemas.openxmlformats.org/officeDocument/2006/relationships/image" Target="../media/image220.png"/><Relationship Id="rId126" Type="http://schemas.openxmlformats.org/officeDocument/2006/relationships/customXml" Target="../ink/ink25.xml"/><Relationship Id="rId147" Type="http://schemas.openxmlformats.org/officeDocument/2006/relationships/image" Target="../media/image43.png"/><Relationship Id="rId168" Type="http://schemas.openxmlformats.org/officeDocument/2006/relationships/customXml" Target="../ink/ink46.xml"/><Relationship Id="rId72" Type="http://schemas.openxmlformats.org/officeDocument/2006/relationships/customXml" Target="../ink/ink2.xml"/><Relationship Id="rId93" Type="http://schemas.openxmlformats.org/officeDocument/2006/relationships/image" Target="../media/image160.png"/><Relationship Id="rId98" Type="http://schemas.openxmlformats.org/officeDocument/2006/relationships/customXml" Target="../ink/ink11.xml"/><Relationship Id="rId121" Type="http://schemas.openxmlformats.org/officeDocument/2006/relationships/image" Target="../media/image30.png"/><Relationship Id="rId142" Type="http://schemas.openxmlformats.org/officeDocument/2006/relationships/customXml" Target="../ink/ink33.xml"/><Relationship Id="rId163" Type="http://schemas.openxmlformats.org/officeDocument/2006/relationships/image" Target="../media/image53.png"/><Relationship Id="rId184" Type="http://schemas.openxmlformats.org/officeDocument/2006/relationships/customXml" Target="../ink/ink54.xml"/><Relationship Id="rId189" Type="http://schemas.openxmlformats.org/officeDocument/2006/relationships/image" Target="../media/image66.png"/><Relationship Id="rId219" Type="http://schemas.openxmlformats.org/officeDocument/2006/relationships/image" Target="../media/image81.png"/><Relationship Id="rId3" Type="http://schemas.openxmlformats.org/officeDocument/2006/relationships/notesSlide" Target="../notesSlides/notesSlide1.xml"/><Relationship Id="rId214" Type="http://schemas.openxmlformats.org/officeDocument/2006/relationships/customXml" Target="../ink/ink69.xml"/><Relationship Id="rId116" Type="http://schemas.openxmlformats.org/officeDocument/2006/relationships/customXml" Target="../ink/ink20.xml"/><Relationship Id="rId137" Type="http://schemas.openxmlformats.org/officeDocument/2006/relationships/image" Target="../media/image38.png"/><Relationship Id="rId158" Type="http://schemas.openxmlformats.org/officeDocument/2006/relationships/customXml" Target="../ink/ink41.xml"/><Relationship Id="rId83" Type="http://schemas.openxmlformats.org/officeDocument/2006/relationships/image" Target="../media/image110.png"/><Relationship Id="rId88" Type="http://schemas.openxmlformats.org/officeDocument/2006/relationships/customXml" Target="../ink/ink6.xml"/><Relationship Id="rId111" Type="http://schemas.openxmlformats.org/officeDocument/2006/relationships/image" Target="../media/image250.png"/><Relationship Id="rId132" Type="http://schemas.openxmlformats.org/officeDocument/2006/relationships/customXml" Target="../ink/ink28.xml"/><Relationship Id="rId153" Type="http://schemas.openxmlformats.org/officeDocument/2006/relationships/image" Target="../media/image47.png"/><Relationship Id="rId174" Type="http://schemas.openxmlformats.org/officeDocument/2006/relationships/customXml" Target="../ink/ink49.xml"/><Relationship Id="rId179" Type="http://schemas.openxmlformats.org/officeDocument/2006/relationships/image" Target="../media/image61.png"/><Relationship Id="rId195" Type="http://schemas.openxmlformats.org/officeDocument/2006/relationships/image" Target="../media/image69.png"/><Relationship Id="rId209" Type="http://schemas.openxmlformats.org/officeDocument/2006/relationships/image" Target="../media/image76.png"/><Relationship Id="rId190" Type="http://schemas.openxmlformats.org/officeDocument/2006/relationships/customXml" Target="../ink/ink57.xml"/><Relationship Id="rId204" Type="http://schemas.openxmlformats.org/officeDocument/2006/relationships/customXml" Target="../ink/ink64.xml"/><Relationship Id="rId220" Type="http://schemas.openxmlformats.org/officeDocument/2006/relationships/customXml" Target="../ink/ink72.xml"/><Relationship Id="rId106" Type="http://schemas.openxmlformats.org/officeDocument/2006/relationships/customXml" Target="../ink/ink15.xml"/><Relationship Id="rId127" Type="http://schemas.openxmlformats.org/officeDocument/2006/relationships/image" Target="../media/image33.png"/><Relationship Id="rId94" Type="http://schemas.openxmlformats.org/officeDocument/2006/relationships/customXml" Target="../ink/ink9.xml"/><Relationship Id="rId99" Type="http://schemas.openxmlformats.org/officeDocument/2006/relationships/image" Target="../media/image19.png"/><Relationship Id="rId101" Type="http://schemas.openxmlformats.org/officeDocument/2006/relationships/image" Target="../media/image200.png"/><Relationship Id="rId122" Type="http://schemas.openxmlformats.org/officeDocument/2006/relationships/customXml" Target="../ink/ink23.xml"/><Relationship Id="rId143" Type="http://schemas.openxmlformats.org/officeDocument/2006/relationships/image" Target="../media/image41.png"/><Relationship Id="rId148" Type="http://schemas.openxmlformats.org/officeDocument/2006/relationships/customXml" Target="../ink/ink36.xml"/><Relationship Id="rId164" Type="http://schemas.openxmlformats.org/officeDocument/2006/relationships/customXml" Target="../ink/ink44.xml"/><Relationship Id="rId169" Type="http://schemas.openxmlformats.org/officeDocument/2006/relationships/image" Target="../media/image56.png"/><Relationship Id="rId185" Type="http://schemas.openxmlformats.org/officeDocument/2006/relationships/image" Target="../media/image64.png"/><Relationship Id="rId4" Type="http://schemas.openxmlformats.org/officeDocument/2006/relationships/image" Target="../media/image16.png"/><Relationship Id="rId180" Type="http://schemas.openxmlformats.org/officeDocument/2006/relationships/customXml" Target="../ink/ink52.xml"/><Relationship Id="rId210" Type="http://schemas.openxmlformats.org/officeDocument/2006/relationships/customXml" Target="../ink/ink67.xml"/><Relationship Id="rId215" Type="http://schemas.openxmlformats.org/officeDocument/2006/relationships/image" Target="../media/image79.png"/><Relationship Id="rId89" Type="http://schemas.openxmlformats.org/officeDocument/2006/relationships/image" Target="../media/image140.png"/><Relationship Id="rId112" Type="http://schemas.openxmlformats.org/officeDocument/2006/relationships/customXml" Target="../ink/ink18.xml"/><Relationship Id="rId133" Type="http://schemas.openxmlformats.org/officeDocument/2006/relationships/image" Target="../media/image36.png"/><Relationship Id="rId154" Type="http://schemas.openxmlformats.org/officeDocument/2006/relationships/customXml" Target="../ink/ink39.xml"/><Relationship Id="rId175" Type="http://schemas.openxmlformats.org/officeDocument/2006/relationships/image" Target="../media/image59.png"/><Relationship Id="rId196" Type="http://schemas.openxmlformats.org/officeDocument/2006/relationships/customXml" Target="../ink/ink60.xml"/><Relationship Id="rId200" Type="http://schemas.openxmlformats.org/officeDocument/2006/relationships/customXml" Target="../ink/ink62.xml"/><Relationship Id="rId221" Type="http://schemas.openxmlformats.org/officeDocument/2006/relationships/image" Target="../media/image82.png"/><Relationship Id="rId102" Type="http://schemas.openxmlformats.org/officeDocument/2006/relationships/customXml" Target="../ink/ink13.xml"/><Relationship Id="rId123" Type="http://schemas.openxmlformats.org/officeDocument/2006/relationships/image" Target="../media/image31.png"/><Relationship Id="rId144" Type="http://schemas.openxmlformats.org/officeDocument/2006/relationships/customXml" Target="../ink/ink34.xml"/><Relationship Id="rId90" Type="http://schemas.openxmlformats.org/officeDocument/2006/relationships/customXml" Target="../ink/ink7.xml"/><Relationship Id="rId165" Type="http://schemas.openxmlformats.org/officeDocument/2006/relationships/image" Target="../media/image54.png"/><Relationship Id="rId186" Type="http://schemas.openxmlformats.org/officeDocument/2006/relationships/customXml" Target="../ink/ink5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9BDD9-5FDB-B88B-3D19-BF153CCBB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4787" y="3085445"/>
            <a:ext cx="9459686" cy="1825096"/>
          </a:xfrm>
        </p:spPr>
        <p:txBody>
          <a:bodyPr>
            <a:normAutofit fontScale="90000"/>
          </a:bodyPr>
          <a:lstStyle/>
          <a:p>
            <a:r>
              <a:rPr lang="en-PH" sz="6000" dirty="0" err="1"/>
              <a:t>ALvl</a:t>
            </a:r>
            <a:r>
              <a:rPr lang="en-PH" sz="6000" dirty="0"/>
              <a:t> Chem 5 PPT EQ 2021.m.TZ2.P5.Q1 Thermometric Temperature Changes WS</a:t>
            </a:r>
            <a:endParaRPr lang="en-PH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C364B8C-F204-8933-9A0C-79D33E0586D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286000" y="4910541"/>
            <a:ext cx="9448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600" b="1" dirty="0" err="1">
                <a:effectLst/>
              </a:rPr>
              <a:t>ALvl</a:t>
            </a:r>
            <a:r>
              <a:rPr lang="en-CA" sz="1600" b="1" dirty="0">
                <a:effectLst/>
              </a:rPr>
              <a:t> Chemistry/2021/m/TZ 2/ Paper 5/Q# 1 /www.SmashingScience.org    :o) </a:t>
            </a:r>
            <a:endParaRPr lang="en-PH" sz="4400" b="1" dirty="0"/>
          </a:p>
        </p:txBody>
      </p:sp>
    </p:spTree>
    <p:extLst>
      <p:ext uri="{BB962C8B-B14F-4D97-AF65-F5344CB8AC3E}">
        <p14:creationId xmlns:p14="http://schemas.microsoft.com/office/powerpoint/2010/main" val="411211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70"/>
    </mc:Choice>
    <mc:Fallback xmlns="">
      <p:transition spd="slow" advTm="3597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C882C-7858-2929-3399-F2A55A5EC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656" y="901532"/>
            <a:ext cx="8153037" cy="1293028"/>
          </a:xfrm>
        </p:spPr>
        <p:txBody>
          <a:bodyPr>
            <a:normAutofit fontScale="90000"/>
          </a:bodyPr>
          <a:lstStyle/>
          <a:p>
            <a:r>
              <a:rPr lang="en-GB" b="1" u="sng" dirty="0">
                <a:highlight>
                  <a:srgbClr val="FFFF00"/>
                </a:highlight>
              </a:rPr>
              <a:t>No</a:t>
            </a:r>
            <a:r>
              <a:rPr lang="en-GB" dirty="0">
                <a:highlight>
                  <a:srgbClr val="FFFF00"/>
                </a:highlight>
              </a:rPr>
              <a:t> knowledge or understanding assessed </a:t>
            </a:r>
            <a:r>
              <a:rPr lang="en-GB" dirty="0"/>
              <a:t>in </a:t>
            </a:r>
            <a:r>
              <a:rPr lang="en-GB" b="1" dirty="0"/>
              <a:t>Paper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4099D-99BD-AF8B-97D0-8587D546B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8FA53B-B44B-E360-B9F5-63F63048E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71" y="2894685"/>
            <a:ext cx="11771514" cy="381182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DEEFB3-9261-C5E6-D438-C747BEE31BF8}"/>
              </a:ext>
            </a:extLst>
          </p:cNvPr>
          <p:cNvSpPr/>
          <p:nvPr/>
        </p:nvSpPr>
        <p:spPr>
          <a:xfrm>
            <a:off x="196850" y="5612509"/>
            <a:ext cx="11353800" cy="37917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883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748"/>
    </mc:Choice>
    <mc:Fallback xmlns="">
      <p:transition spd="slow" advTm="10974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D6412-E39E-B94E-3167-83370623E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F321F-4D80-1A2F-3CF5-B387C432B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671DD3-8661-F20A-43FE-FE9EB800B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8528" y="0"/>
            <a:ext cx="6207672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33AFB1-1019-B4DA-C8B9-62F21A7BA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112" y="3601901"/>
            <a:ext cx="11536802" cy="2657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417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139"/>
    </mc:Choice>
    <mc:Fallback xmlns="">
      <p:transition spd="slow" advTm="1281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C483B-EC26-E1DF-490C-1E32C9675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1028" name="Picture 152">
            <a:extLst>
              <a:ext uri="{FF2B5EF4-FFF2-40B4-BE49-F238E27FC236}">
                <a16:creationId xmlns:a16="http://schemas.microsoft.com/office/drawing/2014/main" id="{BA07B548-A8AD-FC74-09D8-18EEF328D9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9734"/>
          <a:stretch/>
        </p:blipFill>
        <p:spPr bwMode="auto">
          <a:xfrm>
            <a:off x="41940" y="1890680"/>
            <a:ext cx="11776740" cy="4918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2">
            <a:extLst>
              <a:ext uri="{FF2B5EF4-FFF2-40B4-BE49-F238E27FC236}">
                <a16:creationId xmlns:a16="http://schemas.microsoft.com/office/drawing/2014/main" id="{D545BD4F-0645-DA70-8BA9-0AF1A7A381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7" t="96895"/>
          <a:stretch/>
        </p:blipFill>
        <p:spPr bwMode="auto">
          <a:xfrm>
            <a:off x="11150600" y="6218686"/>
            <a:ext cx="744280" cy="37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FCE5BF-EFB1-C613-5BBA-CB1D536241C1}"/>
              </a:ext>
            </a:extLst>
          </p:cNvPr>
          <p:cNvSpPr txBox="1"/>
          <p:nvPr/>
        </p:nvSpPr>
        <p:spPr>
          <a:xfrm>
            <a:off x="1564020" y="994629"/>
            <a:ext cx="66783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PH" sz="6000" dirty="0"/>
              <a:t>2021.m.TZ2.P5.Q1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521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473"/>
    </mc:Choice>
    <mc:Fallback xmlns="">
      <p:transition spd="slow" advTm="19747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5CA95-9F60-2263-65E2-834DDE42B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61364-B7F3-07DB-5D5C-BF0BD5393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4468E0-85F3-3A39-9652-C48C2BD0D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AE47FD-28CD-8E4C-184C-38E8062BA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041" y="521064"/>
            <a:ext cx="3241814" cy="45781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8A734D-0953-64BA-6214-DCAFF321E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0109" y="205988"/>
            <a:ext cx="4357816" cy="6446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82930CD-F040-73ED-A859-E5B08891299F}"/>
              </a:ext>
            </a:extLst>
          </p:cNvPr>
          <p:cNvSpPr/>
          <p:nvPr/>
        </p:nvSpPr>
        <p:spPr>
          <a:xfrm>
            <a:off x="4316628" y="4114363"/>
            <a:ext cx="4201297" cy="184517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10EA32-EEFE-603F-DFB0-3B2DE06D77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759" t="56807" r="-1759" b="34066"/>
          <a:stretch/>
        </p:blipFill>
        <p:spPr>
          <a:xfrm>
            <a:off x="2956560" y="4734357"/>
            <a:ext cx="9010359" cy="1216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D1B8CC2-1595-D0C0-F929-3D398B936B4E}"/>
              </a:ext>
            </a:extLst>
          </p:cNvPr>
          <p:cNvSpPr/>
          <p:nvPr/>
        </p:nvSpPr>
        <p:spPr>
          <a:xfrm>
            <a:off x="3115074" y="5283771"/>
            <a:ext cx="8693329" cy="351926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939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0258"/>
    </mc:Choice>
    <mc:Fallback xmlns="">
      <p:transition spd="slow" advTm="2502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3AB35-7BC2-0531-EA7D-ECCFD8DC3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1B238-D730-6745-90BC-8F8E09B62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1028" name="Picture 152">
            <a:extLst>
              <a:ext uri="{FF2B5EF4-FFF2-40B4-BE49-F238E27FC236}">
                <a16:creationId xmlns:a16="http://schemas.microsoft.com/office/drawing/2014/main" id="{48BCE782-22B0-4E5C-7168-584FCC95F9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60473"/>
          <a:stretch/>
        </p:blipFill>
        <p:spPr bwMode="auto">
          <a:xfrm>
            <a:off x="297120" y="265179"/>
            <a:ext cx="7721600" cy="42115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072BE9A-BAE8-19E2-1603-1B57ADD65899}"/>
              </a:ext>
            </a:extLst>
          </p:cNvPr>
          <p:cNvSpPr/>
          <p:nvPr/>
        </p:nvSpPr>
        <p:spPr>
          <a:xfrm>
            <a:off x="3828948" y="3620586"/>
            <a:ext cx="2411831" cy="229037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B0A38E9-B169-B618-8A89-6A691D65A29E}"/>
              </a:ext>
            </a:extLst>
          </p:cNvPr>
          <p:cNvSpPr/>
          <p:nvPr/>
        </p:nvSpPr>
        <p:spPr>
          <a:xfrm>
            <a:off x="1455420" y="2964180"/>
            <a:ext cx="944880" cy="457200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pic>
        <p:nvPicPr>
          <p:cNvPr id="3074" name="Picture 2" descr="Red Scale On Thermometer Close-up Stock Footage Video (100% Royalty-free)  26014466 | Shutterstock">
            <a:extLst>
              <a:ext uri="{FF2B5EF4-FFF2-40B4-BE49-F238E27FC236}">
                <a16:creationId xmlns:a16="http://schemas.microsoft.com/office/drawing/2014/main" id="{01210A52-4911-515C-34C2-13929886988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918" y="4611537"/>
            <a:ext cx="3765360" cy="2118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6" descr="Mercury thermometer close-up. high body temperature">
            <a:extLst>
              <a:ext uri="{FF2B5EF4-FFF2-40B4-BE49-F238E27FC236}">
                <a16:creationId xmlns:a16="http://schemas.microsoft.com/office/drawing/2014/main" id="{448BCCB2-6DDD-61E9-DC3B-3ACC07EBCE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236975-8FB1-67B2-96D8-A0FBDABA90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69624" y="567851"/>
            <a:ext cx="3765360" cy="21086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149">
            <a:extLst>
              <a:ext uri="{FF2B5EF4-FFF2-40B4-BE49-F238E27FC236}">
                <a16:creationId xmlns:a16="http://schemas.microsoft.com/office/drawing/2014/main" id="{6DE67B55-ED7C-2BA5-340D-C71E030F10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" t="714" r="86162" b="94129"/>
          <a:stretch/>
        </p:blipFill>
        <p:spPr bwMode="auto">
          <a:xfrm>
            <a:off x="297120" y="5955563"/>
            <a:ext cx="2712815" cy="692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175986-3210-FF7E-AC09-B58CE706F53E}"/>
              </a:ext>
            </a:extLst>
          </p:cNvPr>
          <p:cNvSpPr txBox="1"/>
          <p:nvPr/>
        </p:nvSpPr>
        <p:spPr>
          <a:xfrm>
            <a:off x="335280" y="4611537"/>
            <a:ext cx="5120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Reading can only deliver: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</a:rPr>
              <a:t>half of the graduation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</a:rPr>
              <a:t>of a measuring instrument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FF0000"/>
                </a:solidFill>
              </a:rPr>
              <a:t>(at CAIE A-Level)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148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697"/>
    </mc:Choice>
    <mc:Fallback xmlns="">
      <p:transition spd="slow" advTm="2266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067F4-C79C-0A83-6B5F-0AFBD1F96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4D40B-1D28-3B6C-3891-C64F95C21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1028" name="Picture 152">
            <a:extLst>
              <a:ext uri="{FF2B5EF4-FFF2-40B4-BE49-F238E27FC236}">
                <a16:creationId xmlns:a16="http://schemas.microsoft.com/office/drawing/2014/main" id="{9155E699-6694-4D1A-6575-5AD941B732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17"/>
          <a:stretch/>
        </p:blipFill>
        <p:spPr bwMode="auto">
          <a:xfrm>
            <a:off x="118140" y="118222"/>
            <a:ext cx="7721600" cy="6049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2">
            <a:extLst>
              <a:ext uri="{FF2B5EF4-FFF2-40B4-BE49-F238E27FC236}">
                <a16:creationId xmlns:a16="http://schemas.microsoft.com/office/drawing/2014/main" id="{7BB87B50-BD2A-EF8C-023E-B672BBCC13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7" t="96895"/>
          <a:stretch/>
        </p:blipFill>
        <p:spPr bwMode="auto">
          <a:xfrm>
            <a:off x="11150600" y="6218686"/>
            <a:ext cx="744280" cy="37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EE7D8A5-5746-94A6-15AA-0ACD97B9D3E6}"/>
              </a:ext>
            </a:extLst>
          </p:cNvPr>
          <p:cNvSpPr/>
          <p:nvPr/>
        </p:nvSpPr>
        <p:spPr>
          <a:xfrm>
            <a:off x="4446814" y="4571563"/>
            <a:ext cx="1062893" cy="278023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4E49395-B977-2092-DD4F-EA7D6FCFC084}"/>
              </a:ext>
            </a:extLst>
          </p:cNvPr>
          <p:cNvSpPr/>
          <p:nvPr/>
        </p:nvSpPr>
        <p:spPr>
          <a:xfrm>
            <a:off x="2134042" y="1484355"/>
            <a:ext cx="4042512" cy="229037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10" name="AutoShape 6" descr="Mercury thermometer close-up. high body temperature">
            <a:extLst>
              <a:ext uri="{FF2B5EF4-FFF2-40B4-BE49-F238E27FC236}">
                <a16:creationId xmlns:a16="http://schemas.microsoft.com/office/drawing/2014/main" id="{FA97BE04-C322-62BB-104D-031918C141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pic>
        <p:nvPicPr>
          <p:cNvPr id="1026" name="Picture 2" descr="The correct procedure to show that zinc is more reactive than copper is:">
            <a:extLst>
              <a:ext uri="{FF2B5EF4-FFF2-40B4-BE49-F238E27FC236}">
                <a16:creationId xmlns:a16="http://schemas.microsoft.com/office/drawing/2014/main" id="{0ADE6600-381A-CF8B-8BE7-6119D03D27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9"/>
          <a:stretch/>
        </p:blipFill>
        <p:spPr bwMode="auto">
          <a:xfrm>
            <a:off x="8150108" y="265178"/>
            <a:ext cx="3356092" cy="2604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EDEXCEL IGCSE CHEMISTRY: DOUBLE SCIENCE 复习笔记：3.1.4 Practical ...">
            <a:extLst>
              <a:ext uri="{FF2B5EF4-FFF2-40B4-BE49-F238E27FC236}">
                <a16:creationId xmlns:a16="http://schemas.microsoft.com/office/drawing/2014/main" id="{CF92753A-1B79-1FA8-A9DE-E559A563C0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52"/>
          <a:stretch/>
        </p:blipFill>
        <p:spPr bwMode="auto">
          <a:xfrm>
            <a:off x="9124646" y="3058994"/>
            <a:ext cx="2853648" cy="3604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470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696"/>
    </mc:Choice>
    <mc:Fallback xmlns="">
      <p:transition spd="slow" advTm="252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E94D-6B90-0A80-9598-42F6EF8C7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DB53352-5DF9-009C-3535-21F4C629D80A}"/>
              </a:ext>
            </a:extLst>
          </p:cNvPr>
          <p:cNvCxnSpPr>
            <a:cxnSpLocks/>
          </p:cNvCxnSpPr>
          <p:nvPr/>
        </p:nvCxnSpPr>
        <p:spPr>
          <a:xfrm flipH="1">
            <a:off x="10232360" y="3672840"/>
            <a:ext cx="1675220" cy="0"/>
          </a:xfrm>
          <a:prstGeom prst="line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152">
            <a:extLst>
              <a:ext uri="{FF2B5EF4-FFF2-40B4-BE49-F238E27FC236}">
                <a16:creationId xmlns:a16="http://schemas.microsoft.com/office/drawing/2014/main" id="{6C6AA585-AB31-3278-E5B8-937784BD38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17"/>
          <a:stretch/>
        </p:blipFill>
        <p:spPr bwMode="auto">
          <a:xfrm>
            <a:off x="165832" y="216709"/>
            <a:ext cx="7721600" cy="6049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52">
            <a:extLst>
              <a:ext uri="{FF2B5EF4-FFF2-40B4-BE49-F238E27FC236}">
                <a16:creationId xmlns:a16="http://schemas.microsoft.com/office/drawing/2014/main" id="{605405CF-D5DF-18D0-5000-2B18BF999F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77" t="96895"/>
          <a:stretch/>
        </p:blipFill>
        <p:spPr bwMode="auto">
          <a:xfrm>
            <a:off x="11150600" y="6218686"/>
            <a:ext cx="744280" cy="37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6" descr="Mercury thermometer close-up. high body temperature">
            <a:extLst>
              <a:ext uri="{FF2B5EF4-FFF2-40B4-BE49-F238E27FC236}">
                <a16:creationId xmlns:a16="http://schemas.microsoft.com/office/drawing/2014/main" id="{AB68A798-BCDF-A6A6-80AF-F5E18269AE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PH"/>
          </a:p>
        </p:txBody>
      </p:sp>
      <p:pic>
        <p:nvPicPr>
          <p:cNvPr id="4" name="Picture 149">
            <a:extLst>
              <a:ext uri="{FF2B5EF4-FFF2-40B4-BE49-F238E27FC236}">
                <a16:creationId xmlns:a16="http://schemas.microsoft.com/office/drawing/2014/main" id="{8A09CDA4-D502-50FE-F951-87A731EA4F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4" t="6712" r="19951" b="86242"/>
          <a:stretch/>
        </p:blipFill>
        <p:spPr bwMode="auto">
          <a:xfrm>
            <a:off x="297120" y="6101377"/>
            <a:ext cx="11138337" cy="638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87EBCACE-0E2B-DCA7-8E68-C537F0415E6D}"/>
              </a:ext>
            </a:extLst>
          </p:cNvPr>
          <p:cNvGrpSpPr/>
          <p:nvPr/>
        </p:nvGrpSpPr>
        <p:grpSpPr>
          <a:xfrm>
            <a:off x="10232360" y="2438400"/>
            <a:ext cx="1675220" cy="2377440"/>
            <a:chOff x="10232360" y="2438400"/>
            <a:chExt cx="1675220" cy="237744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FAB61C1-2740-CD3F-8BEB-F4B7219DBBC0}"/>
                </a:ext>
              </a:extLst>
            </p:cNvPr>
            <p:cNvCxnSpPr>
              <a:cxnSpLocks/>
            </p:cNvCxnSpPr>
            <p:nvPr/>
          </p:nvCxnSpPr>
          <p:spPr>
            <a:xfrm>
              <a:off x="10256520" y="2438400"/>
              <a:ext cx="0" cy="2362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26482E1-F81B-7395-0790-1C33C8C8A237}"/>
                </a:ext>
              </a:extLst>
            </p:cNvPr>
            <p:cNvCxnSpPr>
              <a:cxnSpLocks/>
            </p:cNvCxnSpPr>
            <p:nvPr/>
          </p:nvCxnSpPr>
          <p:spPr>
            <a:xfrm>
              <a:off x="11894880" y="2438400"/>
              <a:ext cx="0" cy="236220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0636F9F-0AD7-7504-ACAF-24E5E05149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32360" y="4815840"/>
              <a:ext cx="1675220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3D070F0-BBB3-B8E5-0D2F-89E5C986B3D1}"/>
              </a:ext>
            </a:extLst>
          </p:cNvPr>
          <p:cNvCxnSpPr>
            <a:cxnSpLocks/>
          </p:cNvCxnSpPr>
          <p:nvPr/>
        </p:nvCxnSpPr>
        <p:spPr>
          <a:xfrm flipH="1">
            <a:off x="10256520" y="2389827"/>
            <a:ext cx="163836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66380F1-9998-787D-F406-AB9AFF108703}"/>
              </a:ext>
            </a:extLst>
          </p:cNvPr>
          <p:cNvSpPr txBox="1"/>
          <p:nvPr/>
        </p:nvSpPr>
        <p:spPr>
          <a:xfrm>
            <a:off x="7996226" y="1957342"/>
            <a:ext cx="2223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Insulated cup inside of beaker</a:t>
            </a:r>
          </a:p>
          <a:p>
            <a:r>
              <a:rPr lang="en-GB" b="1" dirty="0">
                <a:solidFill>
                  <a:srgbClr val="FF0000"/>
                </a:solidFill>
              </a:rPr>
              <a:t>(polystyrene cup)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B1E403-898A-2D7D-C4B4-B079ABB54223}"/>
              </a:ext>
            </a:extLst>
          </p:cNvPr>
          <p:cNvSpPr txBox="1"/>
          <p:nvPr/>
        </p:nvSpPr>
        <p:spPr>
          <a:xfrm>
            <a:off x="8207424" y="2838771"/>
            <a:ext cx="1500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00B0F0"/>
                </a:solidFill>
              </a:rPr>
              <a:t>25cm</a:t>
            </a:r>
            <a:r>
              <a:rPr lang="en-GB" sz="1600" b="1" baseline="30000" dirty="0">
                <a:solidFill>
                  <a:srgbClr val="00B0F0"/>
                </a:solidFill>
              </a:rPr>
              <a:t>3</a:t>
            </a:r>
            <a:r>
              <a:rPr lang="en-GB" sz="1600" b="1" dirty="0">
                <a:solidFill>
                  <a:srgbClr val="00B0F0"/>
                </a:solidFill>
              </a:rPr>
              <a:t> of 0.5mol dm</a:t>
            </a:r>
            <a:r>
              <a:rPr lang="en-GB" sz="1600" b="1" baseline="30000" dirty="0">
                <a:solidFill>
                  <a:srgbClr val="00B0F0"/>
                </a:solidFill>
              </a:rPr>
              <a:t>-3 </a:t>
            </a:r>
          </a:p>
          <a:p>
            <a:r>
              <a:rPr lang="en-GB" sz="1600" b="1" dirty="0">
                <a:solidFill>
                  <a:srgbClr val="00B0F0"/>
                </a:solidFill>
              </a:rPr>
              <a:t>CuSO</a:t>
            </a:r>
            <a:r>
              <a:rPr lang="en-GB" sz="1600" b="1" baseline="-25000" dirty="0">
                <a:solidFill>
                  <a:srgbClr val="00B0F0"/>
                </a:solidFill>
              </a:rPr>
              <a:t>4</a:t>
            </a:r>
            <a:r>
              <a:rPr lang="en-GB" sz="1400" b="1" dirty="0">
                <a:solidFill>
                  <a:srgbClr val="00B0F0"/>
                </a:solidFill>
              </a:rPr>
              <a:t> (</a:t>
            </a:r>
            <a:r>
              <a:rPr lang="en-GB" sz="1400" b="1" dirty="0" err="1">
                <a:solidFill>
                  <a:srgbClr val="00B0F0"/>
                </a:solidFill>
              </a:rPr>
              <a:t>aq</a:t>
            </a:r>
            <a:r>
              <a:rPr lang="en-GB" sz="1400" b="1" dirty="0">
                <a:solidFill>
                  <a:srgbClr val="00B0F0"/>
                </a:solidFill>
              </a:rPr>
              <a:t>)</a:t>
            </a:r>
            <a:endParaRPr lang="en-GB" sz="1600" b="1" dirty="0">
              <a:solidFill>
                <a:srgbClr val="00B0F0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07B694C-E66C-7CA9-2964-9CC32BE3FBC7}"/>
              </a:ext>
            </a:extLst>
          </p:cNvPr>
          <p:cNvGrpSpPr/>
          <p:nvPr/>
        </p:nvGrpSpPr>
        <p:grpSpPr>
          <a:xfrm>
            <a:off x="10988076" y="1095797"/>
            <a:ext cx="162524" cy="3575057"/>
            <a:chOff x="10988076" y="1095797"/>
            <a:chExt cx="162524" cy="3575057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0A2D3A3C-F4D2-8A48-C13B-8FCD2CCF954F}"/>
                </a:ext>
              </a:extLst>
            </p:cNvPr>
            <p:cNvSpPr/>
            <p:nvPr/>
          </p:nvSpPr>
          <p:spPr>
            <a:xfrm>
              <a:off x="10990584" y="1095797"/>
              <a:ext cx="160016" cy="356615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68AC2643-58F0-C371-E0FC-ED6460872D73}"/>
                </a:ext>
              </a:extLst>
            </p:cNvPr>
            <p:cNvSpPr/>
            <p:nvPr/>
          </p:nvSpPr>
          <p:spPr>
            <a:xfrm>
              <a:off x="10988076" y="4383862"/>
              <a:ext cx="160015" cy="286992"/>
            </a:xfrm>
            <a:prstGeom prst="round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6DFE2125-DCE8-91A9-2737-884E02CA6995}"/>
              </a:ext>
            </a:extLst>
          </p:cNvPr>
          <p:cNvSpPr txBox="1"/>
          <p:nvPr/>
        </p:nvSpPr>
        <p:spPr>
          <a:xfrm>
            <a:off x="7996887" y="3722548"/>
            <a:ext cx="22413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Thermometer</a:t>
            </a:r>
          </a:p>
          <a:p>
            <a:r>
              <a:rPr lang="en-GB" dirty="0"/>
              <a:t>Thermometer bulb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2109237-8BC6-B539-D6C6-4B0443806240}"/>
              </a:ext>
            </a:extLst>
          </p:cNvPr>
          <p:cNvGrpSpPr/>
          <p:nvPr/>
        </p:nvGrpSpPr>
        <p:grpSpPr>
          <a:xfrm>
            <a:off x="10943618" y="1760695"/>
            <a:ext cx="746821" cy="2975777"/>
            <a:chOff x="10943618" y="1760695"/>
            <a:chExt cx="746821" cy="297577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1ABD042-02AA-61E7-CB4A-90D0ADFF5864}"/>
                </a:ext>
              </a:extLst>
            </p:cNvPr>
            <p:cNvCxnSpPr>
              <a:cxnSpLocks/>
            </p:cNvCxnSpPr>
            <p:nvPr/>
          </p:nvCxnSpPr>
          <p:spPr>
            <a:xfrm>
              <a:off x="11663831" y="1760695"/>
              <a:ext cx="0" cy="2962027"/>
            </a:xfrm>
            <a:prstGeom prst="line">
              <a:avLst/>
            </a:prstGeom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BA6EC43-F468-52A2-3BDA-521840A17601}"/>
                </a:ext>
              </a:extLst>
            </p:cNvPr>
            <p:cNvCxnSpPr>
              <a:cxnSpLocks/>
            </p:cNvCxnSpPr>
            <p:nvPr/>
          </p:nvCxnSpPr>
          <p:spPr>
            <a:xfrm>
              <a:off x="10943618" y="4722722"/>
              <a:ext cx="746821" cy="13750"/>
            </a:xfrm>
            <a:prstGeom prst="line">
              <a:avLst/>
            </a:prstGeom>
            <a:ln w="571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419C62F4-0C0D-8F41-E70F-90CF92F83CF8}"/>
              </a:ext>
            </a:extLst>
          </p:cNvPr>
          <p:cNvSpPr txBox="1"/>
          <p:nvPr/>
        </p:nvSpPr>
        <p:spPr>
          <a:xfrm>
            <a:off x="7988853" y="1576029"/>
            <a:ext cx="303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Insulated lid (polystyrene)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12BC3C9-DBA0-8155-DF4A-CCEEDC642A89}"/>
              </a:ext>
            </a:extLst>
          </p:cNvPr>
          <p:cNvSpPr txBox="1"/>
          <p:nvPr/>
        </p:nvSpPr>
        <p:spPr>
          <a:xfrm>
            <a:off x="11409413" y="1165978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Stirrer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D245018-92EC-5744-41D8-42C73CBD58F7}"/>
              </a:ext>
            </a:extLst>
          </p:cNvPr>
          <p:cNvCxnSpPr>
            <a:cxnSpLocks/>
          </p:cNvCxnSpPr>
          <p:nvPr/>
        </p:nvCxnSpPr>
        <p:spPr>
          <a:xfrm>
            <a:off x="9489704" y="3427723"/>
            <a:ext cx="916678" cy="4856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DDA9BC0-5FF5-994B-AAFB-FC033862C8EE}"/>
              </a:ext>
            </a:extLst>
          </p:cNvPr>
          <p:cNvCxnSpPr>
            <a:cxnSpLocks/>
          </p:cNvCxnSpPr>
          <p:nvPr/>
        </p:nvCxnSpPr>
        <p:spPr>
          <a:xfrm>
            <a:off x="9614390" y="2847771"/>
            <a:ext cx="476369" cy="1291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0A0325A-5632-6F4D-2E00-F331C22ED19F}"/>
              </a:ext>
            </a:extLst>
          </p:cNvPr>
          <p:cNvCxnSpPr>
            <a:cxnSpLocks/>
          </p:cNvCxnSpPr>
          <p:nvPr/>
        </p:nvCxnSpPr>
        <p:spPr>
          <a:xfrm>
            <a:off x="9593641" y="3945375"/>
            <a:ext cx="1349977" cy="2244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796EED5-3F43-8906-77D6-D91222B7C806}"/>
              </a:ext>
            </a:extLst>
          </p:cNvPr>
          <p:cNvCxnSpPr>
            <a:cxnSpLocks/>
            <a:endCxn id="25" idx="1"/>
          </p:cNvCxnSpPr>
          <p:nvPr/>
        </p:nvCxnSpPr>
        <p:spPr>
          <a:xfrm>
            <a:off x="10176962" y="4266129"/>
            <a:ext cx="811114" cy="2612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A1B0BB01-2BD0-0248-4AFE-99ED3E757D24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11640914" y="1535310"/>
            <a:ext cx="159793" cy="1925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0F49ED0-5D16-9DA7-D5C0-F287ECF49298}"/>
              </a:ext>
            </a:extLst>
          </p:cNvPr>
          <p:cNvCxnSpPr>
            <a:cxnSpLocks/>
          </p:cNvCxnSpPr>
          <p:nvPr/>
        </p:nvCxnSpPr>
        <p:spPr>
          <a:xfrm>
            <a:off x="10058150" y="1897911"/>
            <a:ext cx="514660" cy="4497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B099E3C-D3FD-6A61-199A-06EE8FC43DDA}"/>
              </a:ext>
            </a:extLst>
          </p:cNvPr>
          <p:cNvCxnSpPr>
            <a:cxnSpLocks/>
          </p:cNvCxnSpPr>
          <p:nvPr/>
        </p:nvCxnSpPr>
        <p:spPr>
          <a:xfrm flipH="1">
            <a:off x="9318504" y="1181390"/>
            <a:ext cx="166957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TextBox 1023">
            <a:extLst>
              <a:ext uri="{FF2B5EF4-FFF2-40B4-BE49-F238E27FC236}">
                <a16:creationId xmlns:a16="http://schemas.microsoft.com/office/drawing/2014/main" id="{06377A48-31E5-DCF8-E973-D161828FE871}"/>
              </a:ext>
            </a:extLst>
          </p:cNvPr>
          <p:cNvSpPr txBox="1"/>
          <p:nvPr/>
        </p:nvSpPr>
        <p:spPr>
          <a:xfrm>
            <a:off x="8258760" y="464948"/>
            <a:ext cx="3013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Clamp and clamp stand </a:t>
            </a:r>
          </a:p>
        </p:txBody>
      </p:sp>
      <p:cxnSp>
        <p:nvCxnSpPr>
          <p:cNvPr id="1025" name="Straight Arrow Connector 1024">
            <a:extLst>
              <a:ext uri="{FF2B5EF4-FFF2-40B4-BE49-F238E27FC236}">
                <a16:creationId xmlns:a16="http://schemas.microsoft.com/office/drawing/2014/main" id="{4A6D32F9-DFB4-AD45-6D9B-C7FADB951D2E}"/>
              </a:ext>
            </a:extLst>
          </p:cNvPr>
          <p:cNvCxnSpPr>
            <a:cxnSpLocks/>
          </p:cNvCxnSpPr>
          <p:nvPr/>
        </p:nvCxnSpPr>
        <p:spPr>
          <a:xfrm>
            <a:off x="9074198" y="834280"/>
            <a:ext cx="878297" cy="280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40072764-C432-17D3-0F10-39C9F5F136BC}"/>
              </a:ext>
            </a:extLst>
          </p:cNvPr>
          <p:cNvSpPr/>
          <p:nvPr/>
        </p:nvSpPr>
        <p:spPr>
          <a:xfrm>
            <a:off x="10406382" y="4604657"/>
            <a:ext cx="398337" cy="137346"/>
          </a:xfrm>
          <a:prstGeom prst="triangle">
            <a:avLst>
              <a:gd name="adj" fmla="val 47267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0BAB18-A641-4D77-E04B-B1B1DD62D0D7}"/>
              </a:ext>
            </a:extLst>
          </p:cNvPr>
          <p:cNvSpPr txBox="1"/>
          <p:nvPr/>
        </p:nvSpPr>
        <p:spPr>
          <a:xfrm>
            <a:off x="8222843" y="4474425"/>
            <a:ext cx="1702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Zn (s) powder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5AE1536-1A8D-6AC8-BAAF-FFE7C6DB5C3C}"/>
              </a:ext>
            </a:extLst>
          </p:cNvPr>
          <p:cNvCxnSpPr>
            <a:cxnSpLocks/>
          </p:cNvCxnSpPr>
          <p:nvPr/>
        </p:nvCxnSpPr>
        <p:spPr>
          <a:xfrm flipV="1">
            <a:off x="9909923" y="4657361"/>
            <a:ext cx="524983" cy="7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B4FB92A-5BE1-0EE4-3BC2-041713A98B70}"/>
              </a:ext>
            </a:extLst>
          </p:cNvPr>
          <p:cNvGrpSpPr/>
          <p:nvPr/>
        </p:nvGrpSpPr>
        <p:grpSpPr>
          <a:xfrm>
            <a:off x="10153288" y="2409836"/>
            <a:ext cx="1875356" cy="2496162"/>
            <a:chOff x="10232360" y="2449685"/>
            <a:chExt cx="1675282" cy="236615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792EFEA-9AF3-41D7-2DF2-5A0FEA53630C}"/>
                </a:ext>
              </a:extLst>
            </p:cNvPr>
            <p:cNvCxnSpPr>
              <a:cxnSpLocks/>
            </p:cNvCxnSpPr>
            <p:nvPr/>
          </p:nvCxnSpPr>
          <p:spPr>
            <a:xfrm>
              <a:off x="10235249" y="2451942"/>
              <a:ext cx="0" cy="23622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2BFC512-CECA-9F1B-78C5-10A11F3874A5}"/>
                </a:ext>
              </a:extLst>
            </p:cNvPr>
            <p:cNvCxnSpPr>
              <a:cxnSpLocks/>
            </p:cNvCxnSpPr>
            <p:nvPr/>
          </p:nvCxnSpPr>
          <p:spPr>
            <a:xfrm>
              <a:off x="11907642" y="2449685"/>
              <a:ext cx="0" cy="236220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A744BF4-090D-BCEB-3905-50265818EB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32360" y="4815840"/>
              <a:ext cx="167522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3944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5039"/>
    </mc:Choice>
    <mc:Fallback xmlns="">
      <p:transition spd="slow" advTm="4650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7" grpId="0"/>
      <p:bldP spid="33" grpId="0"/>
      <p:bldP spid="35" grpId="0"/>
      <p:bldP spid="1024" grpId="0"/>
      <p:bldP spid="11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5DAED-801F-4A7E-1C66-12A10D489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10DB9-2B21-D07A-A300-FC9D5DBD1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B15AF1-3C0B-E9A7-9E56-08437E3AA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023" y="0"/>
            <a:ext cx="10081954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E521752-BA19-6575-20DA-8DEA3ACB5C28}"/>
              </a:ext>
            </a:extLst>
          </p:cNvPr>
          <p:cNvSpPr/>
          <p:nvPr/>
        </p:nvSpPr>
        <p:spPr>
          <a:xfrm>
            <a:off x="6483910" y="-20959"/>
            <a:ext cx="311686" cy="6093627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172B3D4-4724-B044-1EA0-0054AEFBE934}"/>
              </a:ext>
            </a:extLst>
          </p:cNvPr>
          <p:cNvSpPr/>
          <p:nvPr/>
        </p:nvSpPr>
        <p:spPr>
          <a:xfrm>
            <a:off x="1086774" y="5000228"/>
            <a:ext cx="5769148" cy="295672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6ED1BC4-4613-5541-5F5C-88BCEE7D2E18}"/>
              </a:ext>
            </a:extLst>
          </p:cNvPr>
          <p:cNvSpPr/>
          <p:nvPr/>
        </p:nvSpPr>
        <p:spPr>
          <a:xfrm>
            <a:off x="1055023" y="2892346"/>
            <a:ext cx="5812501" cy="295672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370B4E2-B2EE-F700-F3EF-A4446AF533E7}"/>
              </a:ext>
            </a:extLst>
          </p:cNvPr>
          <p:cNvSpPr/>
          <p:nvPr/>
        </p:nvSpPr>
        <p:spPr>
          <a:xfrm>
            <a:off x="1055023" y="1160953"/>
            <a:ext cx="5812501" cy="286847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A0DE6A9-BCE6-706D-6C23-8DC6A2DF0D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3151" y="53268"/>
            <a:ext cx="3042272" cy="4282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C60146-6A69-91BA-4CA7-4C92908F1D3C}"/>
              </a:ext>
            </a:extLst>
          </p:cNvPr>
          <p:cNvSpPr txBox="1"/>
          <p:nvPr/>
        </p:nvSpPr>
        <p:spPr>
          <a:xfrm>
            <a:off x="135391" y="6097101"/>
            <a:ext cx="7987748" cy="461665"/>
          </a:xfrm>
          <a:prstGeom prst="rect">
            <a:avLst/>
          </a:prstGeom>
          <a:solidFill>
            <a:srgbClr val="FFCCCC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Searching for </a:t>
            </a:r>
            <a:r>
              <a:rPr lang="en-GB" sz="2400" b="1" dirty="0"/>
              <a:t>“</a:t>
            </a:r>
            <a:r>
              <a:rPr lang="en-GB" sz="2400" b="1" u="sng" dirty="0"/>
              <a:t>Drawing apparatus</a:t>
            </a:r>
            <a:r>
              <a:rPr lang="en-GB" sz="2400" b="1" dirty="0"/>
              <a:t>” </a:t>
            </a:r>
            <a:r>
              <a:rPr lang="en-GB" sz="2400" dirty="0"/>
              <a:t>questions</a:t>
            </a:r>
            <a:endParaRPr lang="en-PH" sz="24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1266C9-E35C-264C-C275-6C99D05C1B55}"/>
              </a:ext>
            </a:extLst>
          </p:cNvPr>
          <p:cNvSpPr/>
          <p:nvPr/>
        </p:nvSpPr>
        <p:spPr>
          <a:xfrm>
            <a:off x="2251745" y="6115908"/>
            <a:ext cx="3195940" cy="514493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034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5695"/>
    </mc:Choice>
    <mc:Fallback xmlns="">
      <p:transition spd="slow" advTm="1956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49BF1-1943-D522-0CA4-230E32474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51">
            <a:extLst>
              <a:ext uri="{FF2B5EF4-FFF2-40B4-BE49-F238E27FC236}">
                <a16:creationId xmlns:a16="http://schemas.microsoft.com/office/drawing/2014/main" id="{A1CDF908-E445-C25E-86F4-9895C2D85B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6" t="13136" r="11043" b="5913"/>
          <a:stretch/>
        </p:blipFill>
        <p:spPr bwMode="auto">
          <a:xfrm>
            <a:off x="6454140" y="-9324"/>
            <a:ext cx="5417820" cy="686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C1DB2C7-35BB-0A00-066A-576977007CF9}"/>
              </a:ext>
            </a:extLst>
          </p:cNvPr>
          <p:cNvCxnSpPr>
            <a:cxnSpLocks/>
          </p:cNvCxnSpPr>
          <p:nvPr/>
        </p:nvCxnSpPr>
        <p:spPr>
          <a:xfrm>
            <a:off x="7714890" y="4880250"/>
            <a:ext cx="2735940" cy="0"/>
          </a:xfrm>
          <a:prstGeom prst="line">
            <a:avLst/>
          </a:prstGeom>
          <a:ln w="38100">
            <a:solidFill>
              <a:srgbClr val="92D050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7" name="Picture 151">
            <a:extLst>
              <a:ext uri="{FF2B5EF4-FFF2-40B4-BE49-F238E27FC236}">
                <a16:creationId xmlns:a16="http://schemas.microsoft.com/office/drawing/2014/main" id="{B2460E3E-3153-3D6C-3C3C-1C389FE958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60" t="96157" r="-185" b="331"/>
          <a:stretch/>
        </p:blipFill>
        <p:spPr bwMode="auto">
          <a:xfrm>
            <a:off x="1692761" y="3509533"/>
            <a:ext cx="5242140" cy="341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151">
            <a:extLst>
              <a:ext uri="{FF2B5EF4-FFF2-40B4-BE49-F238E27FC236}">
                <a16:creationId xmlns:a16="http://schemas.microsoft.com/office/drawing/2014/main" id="{41035EA1-B43E-4B74-02FC-1D54B383A7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788"/>
          <a:stretch/>
        </p:blipFill>
        <p:spPr bwMode="auto">
          <a:xfrm>
            <a:off x="443607" y="403578"/>
            <a:ext cx="6347460" cy="992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94AE000-CAFA-3E14-1D79-E11716039196}"/>
              </a:ext>
            </a:extLst>
          </p:cNvPr>
          <p:cNvCxnSpPr>
            <a:cxnSpLocks/>
          </p:cNvCxnSpPr>
          <p:nvPr/>
        </p:nvCxnSpPr>
        <p:spPr>
          <a:xfrm>
            <a:off x="7450087" y="4769375"/>
            <a:ext cx="4267538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63" name="Straight Connector 1062">
            <a:extLst>
              <a:ext uri="{FF2B5EF4-FFF2-40B4-BE49-F238E27FC236}">
                <a16:creationId xmlns:a16="http://schemas.microsoft.com/office/drawing/2014/main" id="{DBCA34A9-1823-954F-5002-B42543A2B1B1}"/>
              </a:ext>
            </a:extLst>
          </p:cNvPr>
          <p:cNvCxnSpPr>
            <a:cxnSpLocks/>
          </p:cNvCxnSpPr>
          <p:nvPr/>
        </p:nvCxnSpPr>
        <p:spPr>
          <a:xfrm flipV="1">
            <a:off x="9287820" y="0"/>
            <a:ext cx="0" cy="6332760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77" name="Ink 1076">
                <a:extLst>
                  <a:ext uri="{FF2B5EF4-FFF2-40B4-BE49-F238E27FC236}">
                    <a16:creationId xmlns:a16="http://schemas.microsoft.com/office/drawing/2014/main" id="{E287577F-6416-7E67-FC4F-BA22AEC326BD}"/>
                  </a:ext>
                </a:extLst>
              </p14:cNvPr>
              <p14:cNvContentPartPr/>
              <p14:nvPr/>
            </p14:nvContentPartPr>
            <p14:xfrm>
              <a:off x="11541395" y="1236536"/>
              <a:ext cx="6120" cy="2520"/>
            </p14:xfrm>
          </p:contentPart>
        </mc:Choice>
        <mc:Fallback xmlns="">
          <p:pic>
            <p:nvPicPr>
              <p:cNvPr id="1077" name="Ink 1076">
                <a:extLst>
                  <a:ext uri="{FF2B5EF4-FFF2-40B4-BE49-F238E27FC236}">
                    <a16:creationId xmlns:a16="http://schemas.microsoft.com/office/drawing/2014/main" id="{E287577F-6416-7E67-FC4F-BA22AEC326BD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11532395" y="1227896"/>
                <a:ext cx="23760" cy="20160"/>
              </a:xfrm>
              <a:prstGeom prst="rect">
                <a:avLst/>
              </a:prstGeom>
            </p:spPr>
          </p:pic>
        </mc:Fallback>
      </mc:AlternateContent>
      <p:sp>
        <p:nvSpPr>
          <p:cNvPr id="1089" name="Arc 1088">
            <a:extLst>
              <a:ext uri="{FF2B5EF4-FFF2-40B4-BE49-F238E27FC236}">
                <a16:creationId xmlns:a16="http://schemas.microsoft.com/office/drawing/2014/main" id="{585A6D0E-2838-D888-0C49-5D40D5CC59F5}"/>
              </a:ext>
            </a:extLst>
          </p:cNvPr>
          <p:cNvSpPr/>
          <p:nvPr/>
        </p:nvSpPr>
        <p:spPr>
          <a:xfrm rot="10271080">
            <a:off x="9234127" y="-1923509"/>
            <a:ext cx="4528956" cy="5014497"/>
          </a:xfrm>
          <a:prstGeom prst="arc">
            <a:avLst>
              <a:gd name="adj1" fmla="val 16559043"/>
              <a:gd name="adj2" fmla="val 21567110"/>
            </a:avLst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1103" name="Ink 1102">
                <a:extLst>
                  <a:ext uri="{FF2B5EF4-FFF2-40B4-BE49-F238E27FC236}">
                    <a16:creationId xmlns:a16="http://schemas.microsoft.com/office/drawing/2014/main" id="{3B3956EC-B7FC-BDF2-EC3B-77B77B00AAC2}"/>
                  </a:ext>
                </a:extLst>
              </p14:cNvPr>
              <p14:cNvContentPartPr/>
              <p14:nvPr/>
            </p14:nvContentPartPr>
            <p14:xfrm>
              <a:off x="8035200" y="4625333"/>
              <a:ext cx="2880" cy="2160"/>
            </p14:xfrm>
          </p:contentPart>
        </mc:Choice>
        <mc:Fallback xmlns="">
          <p:pic>
            <p:nvPicPr>
              <p:cNvPr id="1103" name="Ink 1102">
                <a:extLst>
                  <a:ext uri="{FF2B5EF4-FFF2-40B4-BE49-F238E27FC236}">
                    <a16:creationId xmlns:a16="http://schemas.microsoft.com/office/drawing/2014/main" id="{3B3956EC-B7FC-BDF2-EC3B-77B77B00AAC2}"/>
                  </a:ext>
                </a:extLst>
              </p:cNvPr>
              <p:cNvPicPr/>
              <p:nvPr/>
            </p:nvPicPr>
            <p:blipFill>
              <a:blip r:embed="rId81"/>
              <a:stretch>
                <a:fillRect/>
              </a:stretch>
            </p:blipFill>
            <p:spPr>
              <a:xfrm>
                <a:off x="8029080" y="4619213"/>
                <a:ext cx="15120" cy="14400"/>
              </a:xfrm>
              <a:prstGeom prst="rect">
                <a:avLst/>
              </a:prstGeom>
            </p:spPr>
          </p:pic>
        </mc:Fallback>
      </mc:AlternateContent>
      <p:cxnSp>
        <p:nvCxnSpPr>
          <p:cNvPr id="1134" name="Straight Connector 1133">
            <a:extLst>
              <a:ext uri="{FF2B5EF4-FFF2-40B4-BE49-F238E27FC236}">
                <a16:creationId xmlns:a16="http://schemas.microsoft.com/office/drawing/2014/main" id="{123F2D83-C74C-A4B9-58E4-E08800D05215}"/>
              </a:ext>
            </a:extLst>
          </p:cNvPr>
          <p:cNvCxnSpPr>
            <a:cxnSpLocks/>
          </p:cNvCxnSpPr>
          <p:nvPr/>
        </p:nvCxnSpPr>
        <p:spPr>
          <a:xfrm>
            <a:off x="7450087" y="3197750"/>
            <a:ext cx="4267538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35" name="Straight Connector 1134">
            <a:extLst>
              <a:ext uri="{FF2B5EF4-FFF2-40B4-BE49-F238E27FC236}">
                <a16:creationId xmlns:a16="http://schemas.microsoft.com/office/drawing/2014/main" id="{F38676EF-B0E3-1C2B-F6E8-6911F4D597E2}"/>
              </a:ext>
            </a:extLst>
          </p:cNvPr>
          <p:cNvCxnSpPr>
            <a:cxnSpLocks/>
          </p:cNvCxnSpPr>
          <p:nvPr/>
        </p:nvCxnSpPr>
        <p:spPr>
          <a:xfrm>
            <a:off x="7446912" y="2410350"/>
            <a:ext cx="4267538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36" name="Straight Connector 1135">
            <a:extLst>
              <a:ext uri="{FF2B5EF4-FFF2-40B4-BE49-F238E27FC236}">
                <a16:creationId xmlns:a16="http://schemas.microsoft.com/office/drawing/2014/main" id="{4930759D-A6BC-309E-77DF-D22137751728}"/>
              </a:ext>
            </a:extLst>
          </p:cNvPr>
          <p:cNvCxnSpPr>
            <a:cxnSpLocks/>
          </p:cNvCxnSpPr>
          <p:nvPr/>
        </p:nvCxnSpPr>
        <p:spPr>
          <a:xfrm>
            <a:off x="7437852" y="1632475"/>
            <a:ext cx="4267538" cy="0"/>
          </a:xfrm>
          <a:prstGeom prst="line">
            <a:avLst/>
          </a:prstGeom>
          <a:ln w="28575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37" name="Straight Connector 1136">
            <a:extLst>
              <a:ext uri="{FF2B5EF4-FFF2-40B4-BE49-F238E27FC236}">
                <a16:creationId xmlns:a16="http://schemas.microsoft.com/office/drawing/2014/main" id="{BCF12FE1-3F2D-08C1-DFBF-C6DEAE16B553}"/>
              </a:ext>
            </a:extLst>
          </p:cNvPr>
          <p:cNvCxnSpPr>
            <a:cxnSpLocks/>
            <a:stCxn id="1142" idx="3"/>
          </p:cNvCxnSpPr>
          <p:nvPr/>
        </p:nvCxnSpPr>
        <p:spPr>
          <a:xfrm>
            <a:off x="7743093" y="1063718"/>
            <a:ext cx="1542267" cy="0"/>
          </a:xfrm>
          <a:prstGeom prst="line">
            <a:avLst/>
          </a:prstGeom>
          <a:ln w="28575">
            <a:solidFill>
              <a:srgbClr val="FF0000"/>
            </a:solidFill>
            <a:headEnd type="triangl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142" name="TextBox 1141">
            <a:extLst>
              <a:ext uri="{FF2B5EF4-FFF2-40B4-BE49-F238E27FC236}">
                <a16:creationId xmlns:a16="http://schemas.microsoft.com/office/drawing/2014/main" id="{3CF40CC9-1586-7582-4CB0-DB49CC4316DD}"/>
              </a:ext>
            </a:extLst>
          </p:cNvPr>
          <p:cNvSpPr txBox="1"/>
          <p:nvPr/>
        </p:nvSpPr>
        <p:spPr>
          <a:xfrm>
            <a:off x="6952492" y="832885"/>
            <a:ext cx="790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43.5</a:t>
            </a:r>
            <a:endParaRPr lang="en-PH" sz="2400" b="1" dirty="0">
              <a:solidFill>
                <a:srgbClr val="FF0000"/>
              </a:solidFill>
            </a:endParaRPr>
          </a:p>
        </p:txBody>
      </p:sp>
      <p:sp>
        <p:nvSpPr>
          <p:cNvPr id="1143" name="TextBox 1142">
            <a:extLst>
              <a:ext uri="{FF2B5EF4-FFF2-40B4-BE49-F238E27FC236}">
                <a16:creationId xmlns:a16="http://schemas.microsoft.com/office/drawing/2014/main" id="{5FAE8929-D182-8755-35A3-3EB4A5F0EABA}"/>
              </a:ext>
            </a:extLst>
          </p:cNvPr>
          <p:cNvSpPr txBox="1"/>
          <p:nvPr/>
        </p:nvSpPr>
        <p:spPr>
          <a:xfrm>
            <a:off x="6823844" y="4695170"/>
            <a:ext cx="790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19.5</a:t>
            </a:r>
            <a:endParaRPr lang="en-PH" sz="24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44" name="TextBox 1143">
            <a:extLst>
              <a:ext uri="{FF2B5EF4-FFF2-40B4-BE49-F238E27FC236}">
                <a16:creationId xmlns:a16="http://schemas.microsoft.com/office/drawing/2014/main" id="{52794291-DD42-3113-3B0F-54CCE0EA298F}"/>
              </a:ext>
            </a:extLst>
          </p:cNvPr>
          <p:cNvSpPr txBox="1"/>
          <p:nvPr/>
        </p:nvSpPr>
        <p:spPr>
          <a:xfrm>
            <a:off x="603849" y="2856059"/>
            <a:ext cx="57884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Temperature change: </a:t>
            </a:r>
            <a:r>
              <a:rPr lang="en-GB" sz="2400" b="1" dirty="0">
                <a:solidFill>
                  <a:srgbClr val="FF0000"/>
                </a:solidFill>
              </a:rPr>
              <a:t>43.5</a:t>
            </a:r>
            <a:r>
              <a:rPr lang="en-GB" sz="2400" dirty="0"/>
              <a:t>-</a:t>
            </a:r>
            <a:r>
              <a:rPr lang="en-GB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19.5</a:t>
            </a:r>
            <a:r>
              <a:rPr lang="en-GB" sz="2400" dirty="0"/>
              <a:t> = 	</a:t>
            </a:r>
          </a:p>
          <a:p>
            <a:r>
              <a:rPr lang="en-GB" sz="2400" dirty="0"/>
              <a:t>										</a:t>
            </a:r>
            <a:r>
              <a:rPr lang="en-GB" sz="3200" b="1" dirty="0">
                <a:solidFill>
                  <a:srgbClr val="00B050"/>
                </a:solidFill>
              </a:rPr>
              <a:t>24.0</a:t>
            </a:r>
            <a:endParaRPr lang="en-PH" sz="2400" b="1" dirty="0">
              <a:solidFill>
                <a:srgbClr val="00B050"/>
              </a:solidFill>
            </a:endParaRPr>
          </a:p>
        </p:txBody>
      </p:sp>
      <p:grpSp>
        <p:nvGrpSpPr>
          <p:cNvPr id="1067" name="Group 1066">
            <a:extLst>
              <a:ext uri="{FF2B5EF4-FFF2-40B4-BE49-F238E27FC236}">
                <a16:creationId xmlns:a16="http://schemas.microsoft.com/office/drawing/2014/main" id="{0E325B97-A04D-5C1D-5CBE-7D85CDE8BEDE}"/>
              </a:ext>
            </a:extLst>
          </p:cNvPr>
          <p:cNvGrpSpPr/>
          <p:nvPr/>
        </p:nvGrpSpPr>
        <p:grpSpPr>
          <a:xfrm>
            <a:off x="7673342" y="4853216"/>
            <a:ext cx="87120" cy="117000"/>
            <a:chOff x="8291839" y="2974166"/>
            <a:chExt cx="87120" cy="117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1062" name="Ink 1061">
                  <a:extLst>
                    <a:ext uri="{FF2B5EF4-FFF2-40B4-BE49-F238E27FC236}">
                      <a16:creationId xmlns:a16="http://schemas.microsoft.com/office/drawing/2014/main" id="{7E7A717C-4C9B-3D76-8CE9-C402505B093E}"/>
                    </a:ext>
                  </a:extLst>
                </p14:cNvPr>
                <p14:cNvContentPartPr/>
                <p14:nvPr/>
              </p14:nvContentPartPr>
              <p14:xfrm>
                <a:off x="8322079" y="3006566"/>
                <a:ext cx="42480" cy="51480"/>
              </p14:xfrm>
            </p:contentPart>
          </mc:Choice>
          <mc:Fallback xmlns="">
            <p:pic>
              <p:nvPicPr>
                <p:cNvPr id="1062" name="Ink 1061">
                  <a:extLst>
                    <a:ext uri="{FF2B5EF4-FFF2-40B4-BE49-F238E27FC236}">
                      <a16:creationId xmlns:a16="http://schemas.microsoft.com/office/drawing/2014/main" id="{7E7A717C-4C9B-3D76-8CE9-C402505B093E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8317759" y="3002246"/>
                  <a:ext cx="51120" cy="6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1064" name="Ink 1063">
                  <a:extLst>
                    <a:ext uri="{FF2B5EF4-FFF2-40B4-BE49-F238E27FC236}">
                      <a16:creationId xmlns:a16="http://schemas.microsoft.com/office/drawing/2014/main" id="{C6FBE786-EA6E-2214-6E51-8DE2557E62E4}"/>
                    </a:ext>
                  </a:extLst>
                </p14:cNvPr>
                <p14:cNvContentPartPr/>
                <p14:nvPr/>
              </p14:nvContentPartPr>
              <p14:xfrm>
                <a:off x="8324599" y="3008366"/>
                <a:ext cx="46800" cy="54360"/>
              </p14:xfrm>
            </p:contentPart>
          </mc:Choice>
          <mc:Fallback xmlns="">
            <p:pic>
              <p:nvPicPr>
                <p:cNvPr id="1064" name="Ink 1063">
                  <a:extLst>
                    <a:ext uri="{FF2B5EF4-FFF2-40B4-BE49-F238E27FC236}">
                      <a16:creationId xmlns:a16="http://schemas.microsoft.com/office/drawing/2014/main" id="{C6FBE786-EA6E-2214-6E51-8DE2557E62E4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8320279" y="3004046"/>
                  <a:ext cx="5544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1066" name="Ink 1065">
                  <a:extLst>
                    <a:ext uri="{FF2B5EF4-FFF2-40B4-BE49-F238E27FC236}">
                      <a16:creationId xmlns:a16="http://schemas.microsoft.com/office/drawing/2014/main" id="{862E9520-1A20-52DF-0258-38EF7D9C0F6F}"/>
                    </a:ext>
                  </a:extLst>
                </p14:cNvPr>
                <p14:cNvContentPartPr/>
                <p14:nvPr/>
              </p14:nvContentPartPr>
              <p14:xfrm>
                <a:off x="8291839" y="2974166"/>
                <a:ext cx="87120" cy="117000"/>
              </p14:xfrm>
            </p:contentPart>
          </mc:Choice>
          <mc:Fallback xmlns="">
            <p:pic>
              <p:nvPicPr>
                <p:cNvPr id="1066" name="Ink 1065">
                  <a:extLst>
                    <a:ext uri="{FF2B5EF4-FFF2-40B4-BE49-F238E27FC236}">
                      <a16:creationId xmlns:a16="http://schemas.microsoft.com/office/drawing/2014/main" id="{862E9520-1A20-52DF-0258-38EF7D9C0F6F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8287519" y="2969846"/>
                  <a:ext cx="95760" cy="125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95" name="Group 1094">
            <a:extLst>
              <a:ext uri="{FF2B5EF4-FFF2-40B4-BE49-F238E27FC236}">
                <a16:creationId xmlns:a16="http://schemas.microsoft.com/office/drawing/2014/main" id="{EC8892F1-0D47-CD91-7FD2-30419822AD47}"/>
              </a:ext>
            </a:extLst>
          </p:cNvPr>
          <p:cNvGrpSpPr/>
          <p:nvPr/>
        </p:nvGrpSpPr>
        <p:grpSpPr>
          <a:xfrm>
            <a:off x="8083016" y="4788514"/>
            <a:ext cx="90720" cy="100800"/>
            <a:chOff x="8083016" y="4788514"/>
            <a:chExt cx="90720" cy="100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1092" name="Ink 1091">
                  <a:extLst>
                    <a:ext uri="{FF2B5EF4-FFF2-40B4-BE49-F238E27FC236}">
                      <a16:creationId xmlns:a16="http://schemas.microsoft.com/office/drawing/2014/main" id="{BBA615C8-7C00-9DD2-1154-200380774F89}"/>
                    </a:ext>
                  </a:extLst>
                </p14:cNvPr>
                <p14:cNvContentPartPr/>
                <p14:nvPr/>
              </p14:nvContentPartPr>
              <p14:xfrm>
                <a:off x="8085896" y="4805074"/>
                <a:ext cx="56880" cy="66960"/>
              </p14:xfrm>
            </p:contentPart>
          </mc:Choice>
          <mc:Fallback xmlns="">
            <p:pic>
              <p:nvPicPr>
                <p:cNvPr id="1092" name="Ink 1091">
                  <a:extLst>
                    <a:ext uri="{FF2B5EF4-FFF2-40B4-BE49-F238E27FC236}">
                      <a16:creationId xmlns:a16="http://schemas.microsoft.com/office/drawing/2014/main" id="{BBA615C8-7C00-9DD2-1154-200380774F89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8081576" y="4800754"/>
                  <a:ext cx="65520" cy="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1093" name="Ink 1092">
                  <a:extLst>
                    <a:ext uri="{FF2B5EF4-FFF2-40B4-BE49-F238E27FC236}">
                      <a16:creationId xmlns:a16="http://schemas.microsoft.com/office/drawing/2014/main" id="{63A8B919-7DE0-4FDC-39C9-96D7A0F853AF}"/>
                    </a:ext>
                  </a:extLst>
                </p14:cNvPr>
                <p14:cNvContentPartPr/>
                <p14:nvPr/>
              </p14:nvContentPartPr>
              <p14:xfrm>
                <a:off x="8093816" y="4821274"/>
                <a:ext cx="49680" cy="48600"/>
              </p14:xfrm>
            </p:contentPart>
          </mc:Choice>
          <mc:Fallback xmlns="">
            <p:pic>
              <p:nvPicPr>
                <p:cNvPr id="1093" name="Ink 1092">
                  <a:extLst>
                    <a:ext uri="{FF2B5EF4-FFF2-40B4-BE49-F238E27FC236}">
                      <a16:creationId xmlns:a16="http://schemas.microsoft.com/office/drawing/2014/main" id="{63A8B919-7DE0-4FDC-39C9-96D7A0F853AF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8089496" y="4816954"/>
                  <a:ext cx="58320" cy="57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1094" name="Ink 1093">
                  <a:extLst>
                    <a:ext uri="{FF2B5EF4-FFF2-40B4-BE49-F238E27FC236}">
                      <a16:creationId xmlns:a16="http://schemas.microsoft.com/office/drawing/2014/main" id="{ECB2603F-052F-37C1-0158-C148662DD569}"/>
                    </a:ext>
                  </a:extLst>
                </p14:cNvPr>
                <p14:cNvContentPartPr/>
                <p14:nvPr/>
              </p14:nvContentPartPr>
              <p14:xfrm>
                <a:off x="8083016" y="4788514"/>
                <a:ext cx="90720" cy="100800"/>
              </p14:xfrm>
            </p:contentPart>
          </mc:Choice>
          <mc:Fallback xmlns="">
            <p:pic>
              <p:nvPicPr>
                <p:cNvPr id="1094" name="Ink 1093">
                  <a:extLst>
                    <a:ext uri="{FF2B5EF4-FFF2-40B4-BE49-F238E27FC236}">
                      <a16:creationId xmlns:a16="http://schemas.microsoft.com/office/drawing/2014/main" id="{ECB2603F-052F-37C1-0158-C148662DD569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8078696" y="4784194"/>
                  <a:ext cx="99360" cy="109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04" name="Group 1103">
            <a:extLst>
              <a:ext uri="{FF2B5EF4-FFF2-40B4-BE49-F238E27FC236}">
                <a16:creationId xmlns:a16="http://schemas.microsoft.com/office/drawing/2014/main" id="{8EE60DAE-DF00-23CF-E9D2-630535F36738}"/>
              </a:ext>
            </a:extLst>
          </p:cNvPr>
          <p:cNvGrpSpPr/>
          <p:nvPr/>
        </p:nvGrpSpPr>
        <p:grpSpPr>
          <a:xfrm>
            <a:off x="8473616" y="4785274"/>
            <a:ext cx="93960" cy="112320"/>
            <a:chOff x="8473616" y="4785274"/>
            <a:chExt cx="93960" cy="112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1096" name="Ink 1095">
                  <a:extLst>
                    <a:ext uri="{FF2B5EF4-FFF2-40B4-BE49-F238E27FC236}">
                      <a16:creationId xmlns:a16="http://schemas.microsoft.com/office/drawing/2014/main" id="{7EAFB7CD-89E1-0ED5-048A-232F6F5E71D7}"/>
                    </a:ext>
                  </a:extLst>
                </p14:cNvPr>
                <p14:cNvContentPartPr/>
                <p14:nvPr/>
              </p14:nvContentPartPr>
              <p14:xfrm>
                <a:off x="8485136" y="4811914"/>
                <a:ext cx="54720" cy="57960"/>
              </p14:xfrm>
            </p:contentPart>
          </mc:Choice>
          <mc:Fallback xmlns="">
            <p:pic>
              <p:nvPicPr>
                <p:cNvPr id="1096" name="Ink 1095">
                  <a:extLst>
                    <a:ext uri="{FF2B5EF4-FFF2-40B4-BE49-F238E27FC236}">
                      <a16:creationId xmlns:a16="http://schemas.microsoft.com/office/drawing/2014/main" id="{7EAFB7CD-89E1-0ED5-048A-232F6F5E71D7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8480816" y="4807594"/>
                  <a:ext cx="6336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1097" name="Ink 1096">
                  <a:extLst>
                    <a:ext uri="{FF2B5EF4-FFF2-40B4-BE49-F238E27FC236}">
                      <a16:creationId xmlns:a16="http://schemas.microsoft.com/office/drawing/2014/main" id="{7A98860A-2133-FAEE-98B8-F5E1DED0F864}"/>
                    </a:ext>
                  </a:extLst>
                </p14:cNvPr>
                <p14:cNvContentPartPr/>
                <p14:nvPr/>
              </p14:nvContentPartPr>
              <p14:xfrm>
                <a:off x="8485856" y="4808674"/>
                <a:ext cx="49320" cy="50760"/>
              </p14:xfrm>
            </p:contentPart>
          </mc:Choice>
          <mc:Fallback xmlns="">
            <p:pic>
              <p:nvPicPr>
                <p:cNvPr id="1097" name="Ink 1096">
                  <a:extLst>
                    <a:ext uri="{FF2B5EF4-FFF2-40B4-BE49-F238E27FC236}">
                      <a16:creationId xmlns:a16="http://schemas.microsoft.com/office/drawing/2014/main" id="{7A98860A-2133-FAEE-98B8-F5E1DED0F864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8481536" y="4804354"/>
                  <a:ext cx="57960" cy="5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1101" name="Ink 1100">
                  <a:extLst>
                    <a:ext uri="{FF2B5EF4-FFF2-40B4-BE49-F238E27FC236}">
                      <a16:creationId xmlns:a16="http://schemas.microsoft.com/office/drawing/2014/main" id="{290DD1E5-3E3E-E4D7-F145-D3CACCFE1858}"/>
                    </a:ext>
                  </a:extLst>
                </p14:cNvPr>
                <p14:cNvContentPartPr/>
                <p14:nvPr/>
              </p14:nvContentPartPr>
              <p14:xfrm>
                <a:off x="8473616" y="4785274"/>
                <a:ext cx="93960" cy="112320"/>
              </p14:xfrm>
            </p:contentPart>
          </mc:Choice>
          <mc:Fallback xmlns="">
            <p:pic>
              <p:nvPicPr>
                <p:cNvPr id="1101" name="Ink 1100">
                  <a:extLst>
                    <a:ext uri="{FF2B5EF4-FFF2-40B4-BE49-F238E27FC236}">
                      <a16:creationId xmlns:a16="http://schemas.microsoft.com/office/drawing/2014/main" id="{290DD1E5-3E3E-E4D7-F145-D3CACCFE1858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8469296" y="4780954"/>
                  <a:ext cx="102600" cy="1209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33" name="Group 1132">
            <a:extLst>
              <a:ext uri="{FF2B5EF4-FFF2-40B4-BE49-F238E27FC236}">
                <a16:creationId xmlns:a16="http://schemas.microsoft.com/office/drawing/2014/main" id="{62D55EEA-1556-4857-2AFE-471549AD9977}"/>
              </a:ext>
            </a:extLst>
          </p:cNvPr>
          <p:cNvGrpSpPr/>
          <p:nvPr/>
        </p:nvGrpSpPr>
        <p:grpSpPr>
          <a:xfrm>
            <a:off x="8869256" y="4771234"/>
            <a:ext cx="109440" cy="113400"/>
            <a:chOff x="8869256" y="4771234"/>
            <a:chExt cx="109440" cy="113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0">
              <p14:nvContentPartPr>
                <p14:cNvPr id="1111" name="Ink 1110">
                  <a:extLst>
                    <a:ext uri="{FF2B5EF4-FFF2-40B4-BE49-F238E27FC236}">
                      <a16:creationId xmlns:a16="http://schemas.microsoft.com/office/drawing/2014/main" id="{F9CA3FBE-D4C8-F776-4B35-236052EABDC8}"/>
                    </a:ext>
                  </a:extLst>
                </p14:cNvPr>
                <p14:cNvContentPartPr/>
                <p14:nvPr/>
              </p14:nvContentPartPr>
              <p14:xfrm>
                <a:off x="8874656" y="4815874"/>
                <a:ext cx="58680" cy="50040"/>
              </p14:xfrm>
            </p:contentPart>
          </mc:Choice>
          <mc:Fallback xmlns="">
            <p:pic>
              <p:nvPicPr>
                <p:cNvPr id="1111" name="Ink 1110">
                  <a:extLst>
                    <a:ext uri="{FF2B5EF4-FFF2-40B4-BE49-F238E27FC236}">
                      <a16:creationId xmlns:a16="http://schemas.microsoft.com/office/drawing/2014/main" id="{F9CA3FBE-D4C8-F776-4B35-236052EABDC8}"/>
                    </a:ext>
                  </a:extLst>
                </p:cNvPr>
                <p:cNvPicPr/>
                <p:nvPr/>
              </p:nvPicPr>
              <p:blipFill>
                <a:blip r:embed="rId101"/>
                <a:stretch>
                  <a:fillRect/>
                </a:stretch>
              </p:blipFill>
              <p:spPr>
                <a:xfrm>
                  <a:off x="8870336" y="4811554"/>
                  <a:ext cx="6732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1112" name="Ink 1111">
                  <a:extLst>
                    <a:ext uri="{FF2B5EF4-FFF2-40B4-BE49-F238E27FC236}">
                      <a16:creationId xmlns:a16="http://schemas.microsoft.com/office/drawing/2014/main" id="{54E6ED6A-D2F9-45E5-485C-6981EDDA8CB1}"/>
                    </a:ext>
                  </a:extLst>
                </p14:cNvPr>
                <p14:cNvContentPartPr/>
                <p14:nvPr/>
              </p14:nvContentPartPr>
              <p14:xfrm>
                <a:off x="8869256" y="4805794"/>
                <a:ext cx="65160" cy="52920"/>
              </p14:xfrm>
            </p:contentPart>
          </mc:Choice>
          <mc:Fallback xmlns="">
            <p:pic>
              <p:nvPicPr>
                <p:cNvPr id="1112" name="Ink 1111">
                  <a:extLst>
                    <a:ext uri="{FF2B5EF4-FFF2-40B4-BE49-F238E27FC236}">
                      <a16:creationId xmlns:a16="http://schemas.microsoft.com/office/drawing/2014/main" id="{54E6ED6A-D2F9-45E5-485C-6981EDDA8CB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8864936" y="4801474"/>
                  <a:ext cx="73800" cy="6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1132" name="Ink 1131">
                  <a:extLst>
                    <a:ext uri="{FF2B5EF4-FFF2-40B4-BE49-F238E27FC236}">
                      <a16:creationId xmlns:a16="http://schemas.microsoft.com/office/drawing/2014/main" id="{94020213-A827-82D9-2E29-C15CACBB3D0A}"/>
                    </a:ext>
                  </a:extLst>
                </p14:cNvPr>
                <p14:cNvContentPartPr/>
                <p14:nvPr/>
              </p14:nvContentPartPr>
              <p14:xfrm>
                <a:off x="8869976" y="4771234"/>
                <a:ext cx="108720" cy="113400"/>
              </p14:xfrm>
            </p:contentPart>
          </mc:Choice>
          <mc:Fallback xmlns="">
            <p:pic>
              <p:nvPicPr>
                <p:cNvPr id="1132" name="Ink 1131">
                  <a:extLst>
                    <a:ext uri="{FF2B5EF4-FFF2-40B4-BE49-F238E27FC236}">
                      <a16:creationId xmlns:a16="http://schemas.microsoft.com/office/drawing/2014/main" id="{94020213-A827-82D9-2E29-C15CACBB3D0A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8865656" y="4766914"/>
                  <a:ext cx="117360" cy="1220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6">
            <p14:nvContentPartPr>
              <p14:cNvPr id="1146" name="Ink 1145">
                <a:extLst>
                  <a:ext uri="{FF2B5EF4-FFF2-40B4-BE49-F238E27FC236}">
                    <a16:creationId xmlns:a16="http://schemas.microsoft.com/office/drawing/2014/main" id="{DA5B85E1-E432-3F6C-4AF7-8D773F59A302}"/>
                  </a:ext>
                </a:extLst>
              </p14:cNvPr>
              <p14:cNvContentPartPr/>
              <p14:nvPr/>
            </p14:nvContentPartPr>
            <p14:xfrm>
              <a:off x="8031938" y="2190375"/>
              <a:ext cx="7920" cy="18360"/>
            </p14:xfrm>
          </p:contentPart>
        </mc:Choice>
        <mc:Fallback xmlns="">
          <p:pic>
            <p:nvPicPr>
              <p:cNvPr id="1146" name="Ink 1145">
                <a:extLst>
                  <a:ext uri="{FF2B5EF4-FFF2-40B4-BE49-F238E27FC236}">
                    <a16:creationId xmlns:a16="http://schemas.microsoft.com/office/drawing/2014/main" id="{DA5B85E1-E432-3F6C-4AF7-8D773F59A302}"/>
                  </a:ext>
                </a:extLst>
              </p:cNvPr>
              <p:cNvPicPr/>
              <p:nvPr/>
            </p:nvPicPr>
            <p:blipFill>
              <a:blip r:embed="rId107"/>
              <a:stretch>
                <a:fillRect/>
              </a:stretch>
            </p:blipFill>
            <p:spPr>
              <a:xfrm>
                <a:off x="8027618" y="2186055"/>
                <a:ext cx="16560" cy="27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150" name="Group 1149">
            <a:extLst>
              <a:ext uri="{FF2B5EF4-FFF2-40B4-BE49-F238E27FC236}">
                <a16:creationId xmlns:a16="http://schemas.microsoft.com/office/drawing/2014/main" id="{6E14FA95-6364-C791-B636-F75144B3C40A}"/>
              </a:ext>
            </a:extLst>
          </p:cNvPr>
          <p:cNvGrpSpPr/>
          <p:nvPr/>
        </p:nvGrpSpPr>
        <p:grpSpPr>
          <a:xfrm>
            <a:off x="9473018" y="2726415"/>
            <a:ext cx="117360" cy="135360"/>
            <a:chOff x="9473018" y="2726415"/>
            <a:chExt cx="117360" cy="135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1147" name="Ink 1146">
                  <a:extLst>
                    <a:ext uri="{FF2B5EF4-FFF2-40B4-BE49-F238E27FC236}">
                      <a16:creationId xmlns:a16="http://schemas.microsoft.com/office/drawing/2014/main" id="{45876BF3-D8CE-751A-E311-AB062BF49533}"/>
                    </a:ext>
                  </a:extLst>
                </p14:cNvPr>
                <p14:cNvContentPartPr/>
                <p14:nvPr/>
              </p14:nvContentPartPr>
              <p14:xfrm>
                <a:off x="9495338" y="2764215"/>
                <a:ext cx="58680" cy="80640"/>
              </p14:xfrm>
            </p:contentPart>
          </mc:Choice>
          <mc:Fallback xmlns="">
            <p:pic>
              <p:nvPicPr>
                <p:cNvPr id="1147" name="Ink 1146">
                  <a:extLst>
                    <a:ext uri="{FF2B5EF4-FFF2-40B4-BE49-F238E27FC236}">
                      <a16:creationId xmlns:a16="http://schemas.microsoft.com/office/drawing/2014/main" id="{45876BF3-D8CE-751A-E311-AB062BF49533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9491018" y="2759895"/>
                  <a:ext cx="67320" cy="8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1148" name="Ink 1147">
                  <a:extLst>
                    <a:ext uri="{FF2B5EF4-FFF2-40B4-BE49-F238E27FC236}">
                      <a16:creationId xmlns:a16="http://schemas.microsoft.com/office/drawing/2014/main" id="{AF5B775B-17C5-79D3-860D-828E0819354C}"/>
                    </a:ext>
                  </a:extLst>
                </p14:cNvPr>
                <p14:cNvContentPartPr/>
                <p14:nvPr/>
              </p14:nvContentPartPr>
              <p14:xfrm>
                <a:off x="9497138" y="2784735"/>
                <a:ext cx="48600" cy="48960"/>
              </p14:xfrm>
            </p:contentPart>
          </mc:Choice>
          <mc:Fallback xmlns="">
            <p:pic>
              <p:nvPicPr>
                <p:cNvPr id="1148" name="Ink 1147">
                  <a:extLst>
                    <a:ext uri="{FF2B5EF4-FFF2-40B4-BE49-F238E27FC236}">
                      <a16:creationId xmlns:a16="http://schemas.microsoft.com/office/drawing/2014/main" id="{AF5B775B-17C5-79D3-860D-828E0819354C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9492818" y="2780415"/>
                  <a:ext cx="5724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1149" name="Ink 1148">
                  <a:extLst>
                    <a:ext uri="{FF2B5EF4-FFF2-40B4-BE49-F238E27FC236}">
                      <a16:creationId xmlns:a16="http://schemas.microsoft.com/office/drawing/2014/main" id="{CF564FBC-3395-AA7C-1909-04F53502AE58}"/>
                    </a:ext>
                  </a:extLst>
                </p14:cNvPr>
                <p14:cNvContentPartPr/>
                <p14:nvPr/>
              </p14:nvContentPartPr>
              <p14:xfrm>
                <a:off x="9473018" y="2726415"/>
                <a:ext cx="117360" cy="135360"/>
              </p14:xfrm>
            </p:contentPart>
          </mc:Choice>
          <mc:Fallback xmlns="">
            <p:pic>
              <p:nvPicPr>
                <p:cNvPr id="1149" name="Ink 1148">
                  <a:extLst>
                    <a:ext uri="{FF2B5EF4-FFF2-40B4-BE49-F238E27FC236}">
                      <a16:creationId xmlns:a16="http://schemas.microsoft.com/office/drawing/2014/main" id="{CF564FBC-3395-AA7C-1909-04F53502AE58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9468698" y="2722095"/>
                  <a:ext cx="126000" cy="144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4" name="Group 1153">
            <a:extLst>
              <a:ext uri="{FF2B5EF4-FFF2-40B4-BE49-F238E27FC236}">
                <a16:creationId xmlns:a16="http://schemas.microsoft.com/office/drawing/2014/main" id="{88B185B2-9DC3-A90E-F967-15C753C734B2}"/>
              </a:ext>
            </a:extLst>
          </p:cNvPr>
          <p:cNvGrpSpPr/>
          <p:nvPr/>
        </p:nvGrpSpPr>
        <p:grpSpPr>
          <a:xfrm>
            <a:off x="9615578" y="1867455"/>
            <a:ext cx="150840" cy="149400"/>
            <a:chOff x="9615578" y="1867455"/>
            <a:chExt cx="150840" cy="149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4">
              <p14:nvContentPartPr>
                <p14:cNvPr id="1151" name="Ink 1150">
                  <a:extLst>
                    <a:ext uri="{FF2B5EF4-FFF2-40B4-BE49-F238E27FC236}">
                      <a16:creationId xmlns:a16="http://schemas.microsoft.com/office/drawing/2014/main" id="{4A8435BE-430F-7DC0-B549-2552EC66F1FF}"/>
                    </a:ext>
                  </a:extLst>
                </p14:cNvPr>
                <p14:cNvContentPartPr/>
                <p14:nvPr/>
              </p14:nvContentPartPr>
              <p14:xfrm>
                <a:off x="9655178" y="1913535"/>
                <a:ext cx="56520" cy="65520"/>
              </p14:xfrm>
            </p:contentPart>
          </mc:Choice>
          <mc:Fallback xmlns="">
            <p:pic>
              <p:nvPicPr>
                <p:cNvPr id="1151" name="Ink 1150">
                  <a:extLst>
                    <a:ext uri="{FF2B5EF4-FFF2-40B4-BE49-F238E27FC236}">
                      <a16:creationId xmlns:a16="http://schemas.microsoft.com/office/drawing/2014/main" id="{4A8435BE-430F-7DC0-B549-2552EC66F1FF}"/>
                    </a:ext>
                  </a:extLst>
                </p:cNvPr>
                <p:cNvPicPr/>
                <p:nvPr/>
              </p:nvPicPr>
              <p:blipFill>
                <a:blip r:embed="rId115"/>
                <a:stretch>
                  <a:fillRect/>
                </a:stretch>
              </p:blipFill>
              <p:spPr>
                <a:xfrm>
                  <a:off x="9650858" y="1909215"/>
                  <a:ext cx="65160" cy="74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6">
              <p14:nvContentPartPr>
                <p14:cNvPr id="1152" name="Ink 1151">
                  <a:extLst>
                    <a:ext uri="{FF2B5EF4-FFF2-40B4-BE49-F238E27FC236}">
                      <a16:creationId xmlns:a16="http://schemas.microsoft.com/office/drawing/2014/main" id="{2511E2BB-26C1-6C2D-C01C-8111A20807AB}"/>
                    </a:ext>
                  </a:extLst>
                </p14:cNvPr>
                <p14:cNvContentPartPr/>
                <p14:nvPr/>
              </p14:nvContentPartPr>
              <p14:xfrm>
                <a:off x="9672098" y="1895895"/>
                <a:ext cx="30600" cy="69840"/>
              </p14:xfrm>
            </p:contentPart>
          </mc:Choice>
          <mc:Fallback xmlns="">
            <p:pic>
              <p:nvPicPr>
                <p:cNvPr id="1152" name="Ink 1151">
                  <a:extLst>
                    <a:ext uri="{FF2B5EF4-FFF2-40B4-BE49-F238E27FC236}">
                      <a16:creationId xmlns:a16="http://schemas.microsoft.com/office/drawing/2014/main" id="{2511E2BB-26C1-6C2D-C01C-8111A20807AB}"/>
                    </a:ext>
                  </a:extLst>
                </p:cNvPr>
                <p:cNvPicPr/>
                <p:nvPr/>
              </p:nvPicPr>
              <p:blipFill>
                <a:blip r:embed="rId117"/>
                <a:stretch>
                  <a:fillRect/>
                </a:stretch>
              </p:blipFill>
              <p:spPr>
                <a:xfrm>
                  <a:off x="9667778" y="1891575"/>
                  <a:ext cx="3924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8">
              <p14:nvContentPartPr>
                <p14:cNvPr id="1153" name="Ink 1152">
                  <a:extLst>
                    <a:ext uri="{FF2B5EF4-FFF2-40B4-BE49-F238E27FC236}">
                      <a16:creationId xmlns:a16="http://schemas.microsoft.com/office/drawing/2014/main" id="{D16DC00B-1DB1-4C93-A847-D4423BC0AE46}"/>
                    </a:ext>
                  </a:extLst>
                </p14:cNvPr>
                <p14:cNvContentPartPr/>
                <p14:nvPr/>
              </p14:nvContentPartPr>
              <p14:xfrm>
                <a:off x="9615578" y="1867455"/>
                <a:ext cx="150840" cy="149400"/>
              </p14:xfrm>
            </p:contentPart>
          </mc:Choice>
          <mc:Fallback xmlns="">
            <p:pic>
              <p:nvPicPr>
                <p:cNvPr id="1153" name="Ink 1152">
                  <a:extLst>
                    <a:ext uri="{FF2B5EF4-FFF2-40B4-BE49-F238E27FC236}">
                      <a16:creationId xmlns:a16="http://schemas.microsoft.com/office/drawing/2014/main" id="{D16DC00B-1DB1-4C93-A847-D4423BC0AE46}"/>
                    </a:ext>
                  </a:extLst>
                </p:cNvPr>
                <p:cNvPicPr/>
                <p:nvPr/>
              </p:nvPicPr>
              <p:blipFill>
                <a:blip r:embed="rId119"/>
                <a:stretch>
                  <a:fillRect/>
                </a:stretch>
              </p:blipFill>
              <p:spPr>
                <a:xfrm>
                  <a:off x="9611258" y="1863135"/>
                  <a:ext cx="159480" cy="158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59" name="Group 1158">
            <a:extLst>
              <a:ext uri="{FF2B5EF4-FFF2-40B4-BE49-F238E27FC236}">
                <a16:creationId xmlns:a16="http://schemas.microsoft.com/office/drawing/2014/main" id="{9751BEBE-88F3-D340-4371-27E3B7B95CCE}"/>
              </a:ext>
            </a:extLst>
          </p:cNvPr>
          <p:cNvGrpSpPr/>
          <p:nvPr/>
        </p:nvGrpSpPr>
        <p:grpSpPr>
          <a:xfrm>
            <a:off x="9818258" y="2211975"/>
            <a:ext cx="114840" cy="110880"/>
            <a:chOff x="9818258" y="2211975"/>
            <a:chExt cx="114840" cy="110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0">
              <p14:nvContentPartPr>
                <p14:cNvPr id="1155" name="Ink 1154">
                  <a:extLst>
                    <a:ext uri="{FF2B5EF4-FFF2-40B4-BE49-F238E27FC236}">
                      <a16:creationId xmlns:a16="http://schemas.microsoft.com/office/drawing/2014/main" id="{402C9756-490B-0E1A-3282-AD21321392F7}"/>
                    </a:ext>
                  </a:extLst>
                </p14:cNvPr>
                <p14:cNvContentPartPr/>
                <p14:nvPr/>
              </p14:nvContentPartPr>
              <p14:xfrm>
                <a:off x="9879458" y="2277855"/>
                <a:ext cx="360" cy="360"/>
              </p14:xfrm>
            </p:contentPart>
          </mc:Choice>
          <mc:Fallback xmlns="">
            <p:pic>
              <p:nvPicPr>
                <p:cNvPr id="1155" name="Ink 1154">
                  <a:extLst>
                    <a:ext uri="{FF2B5EF4-FFF2-40B4-BE49-F238E27FC236}">
                      <a16:creationId xmlns:a16="http://schemas.microsoft.com/office/drawing/2014/main" id="{402C9756-490B-0E1A-3282-AD21321392F7}"/>
                    </a:ext>
                  </a:extLst>
                </p:cNvPr>
                <p:cNvPicPr/>
                <p:nvPr/>
              </p:nvPicPr>
              <p:blipFill>
                <a:blip r:embed="rId121"/>
                <a:stretch>
                  <a:fillRect/>
                </a:stretch>
              </p:blipFill>
              <p:spPr>
                <a:xfrm>
                  <a:off x="9875138" y="2273535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2">
              <p14:nvContentPartPr>
                <p14:cNvPr id="1156" name="Ink 1155">
                  <a:extLst>
                    <a:ext uri="{FF2B5EF4-FFF2-40B4-BE49-F238E27FC236}">
                      <a16:creationId xmlns:a16="http://schemas.microsoft.com/office/drawing/2014/main" id="{DC7BCB6C-0489-3EE7-C947-2BF01F717E62}"/>
                    </a:ext>
                  </a:extLst>
                </p14:cNvPr>
                <p14:cNvContentPartPr/>
                <p14:nvPr/>
              </p14:nvContentPartPr>
              <p14:xfrm>
                <a:off x="9857138" y="2258415"/>
                <a:ext cx="53640" cy="55080"/>
              </p14:xfrm>
            </p:contentPart>
          </mc:Choice>
          <mc:Fallback xmlns="">
            <p:pic>
              <p:nvPicPr>
                <p:cNvPr id="1156" name="Ink 1155">
                  <a:extLst>
                    <a:ext uri="{FF2B5EF4-FFF2-40B4-BE49-F238E27FC236}">
                      <a16:creationId xmlns:a16="http://schemas.microsoft.com/office/drawing/2014/main" id="{DC7BCB6C-0489-3EE7-C947-2BF01F717E62}"/>
                    </a:ext>
                  </a:extLst>
                </p:cNvPr>
                <p:cNvPicPr/>
                <p:nvPr/>
              </p:nvPicPr>
              <p:blipFill>
                <a:blip r:embed="rId123"/>
                <a:stretch>
                  <a:fillRect/>
                </a:stretch>
              </p:blipFill>
              <p:spPr>
                <a:xfrm>
                  <a:off x="9852818" y="2254095"/>
                  <a:ext cx="62280" cy="63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4">
              <p14:nvContentPartPr>
                <p14:cNvPr id="1157" name="Ink 1156">
                  <a:extLst>
                    <a:ext uri="{FF2B5EF4-FFF2-40B4-BE49-F238E27FC236}">
                      <a16:creationId xmlns:a16="http://schemas.microsoft.com/office/drawing/2014/main" id="{AC3CE633-713D-2700-9568-466115C19CD1}"/>
                    </a:ext>
                  </a:extLst>
                </p14:cNvPr>
                <p14:cNvContentPartPr/>
                <p14:nvPr/>
              </p14:nvContentPartPr>
              <p14:xfrm>
                <a:off x="9858218" y="2242575"/>
                <a:ext cx="27360" cy="70200"/>
              </p14:xfrm>
            </p:contentPart>
          </mc:Choice>
          <mc:Fallback xmlns="">
            <p:pic>
              <p:nvPicPr>
                <p:cNvPr id="1157" name="Ink 1156">
                  <a:extLst>
                    <a:ext uri="{FF2B5EF4-FFF2-40B4-BE49-F238E27FC236}">
                      <a16:creationId xmlns:a16="http://schemas.microsoft.com/office/drawing/2014/main" id="{AC3CE633-713D-2700-9568-466115C19CD1}"/>
                    </a:ext>
                  </a:extLst>
                </p:cNvPr>
                <p:cNvPicPr/>
                <p:nvPr/>
              </p:nvPicPr>
              <p:blipFill>
                <a:blip r:embed="rId125"/>
                <a:stretch>
                  <a:fillRect/>
                </a:stretch>
              </p:blipFill>
              <p:spPr>
                <a:xfrm>
                  <a:off x="9853898" y="2238255"/>
                  <a:ext cx="36000" cy="78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6">
              <p14:nvContentPartPr>
                <p14:cNvPr id="1158" name="Ink 1157">
                  <a:extLst>
                    <a:ext uri="{FF2B5EF4-FFF2-40B4-BE49-F238E27FC236}">
                      <a16:creationId xmlns:a16="http://schemas.microsoft.com/office/drawing/2014/main" id="{E91683A5-640D-6069-8809-58367E426265}"/>
                    </a:ext>
                  </a:extLst>
                </p14:cNvPr>
                <p14:cNvContentPartPr/>
                <p14:nvPr/>
              </p14:nvContentPartPr>
              <p14:xfrm>
                <a:off x="9818258" y="2211975"/>
                <a:ext cx="114840" cy="110880"/>
              </p14:xfrm>
            </p:contentPart>
          </mc:Choice>
          <mc:Fallback xmlns="">
            <p:pic>
              <p:nvPicPr>
                <p:cNvPr id="1158" name="Ink 1157">
                  <a:extLst>
                    <a:ext uri="{FF2B5EF4-FFF2-40B4-BE49-F238E27FC236}">
                      <a16:creationId xmlns:a16="http://schemas.microsoft.com/office/drawing/2014/main" id="{E91683A5-640D-6069-8809-58367E426265}"/>
                    </a:ext>
                  </a:extLst>
                </p:cNvPr>
                <p:cNvPicPr/>
                <p:nvPr/>
              </p:nvPicPr>
              <p:blipFill>
                <a:blip r:embed="rId127"/>
                <a:stretch>
                  <a:fillRect/>
                </a:stretch>
              </p:blipFill>
              <p:spPr>
                <a:xfrm>
                  <a:off x="9813938" y="2207655"/>
                  <a:ext cx="123480" cy="11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6" name="Group 1175">
            <a:extLst>
              <a:ext uri="{FF2B5EF4-FFF2-40B4-BE49-F238E27FC236}">
                <a16:creationId xmlns:a16="http://schemas.microsoft.com/office/drawing/2014/main" id="{5CA24ECD-D72D-9EF2-66AB-66221E8D096F}"/>
              </a:ext>
            </a:extLst>
          </p:cNvPr>
          <p:cNvGrpSpPr/>
          <p:nvPr/>
        </p:nvGrpSpPr>
        <p:grpSpPr>
          <a:xfrm>
            <a:off x="8106818" y="6313103"/>
            <a:ext cx="14040" cy="196920"/>
            <a:chOff x="8106818" y="6313103"/>
            <a:chExt cx="14040" cy="196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8">
              <p14:nvContentPartPr>
                <p14:cNvPr id="1174" name="Ink 1173">
                  <a:extLst>
                    <a:ext uri="{FF2B5EF4-FFF2-40B4-BE49-F238E27FC236}">
                      <a16:creationId xmlns:a16="http://schemas.microsoft.com/office/drawing/2014/main" id="{1AE52754-5FAD-369B-4E72-1C3CE01C0E8F}"/>
                    </a:ext>
                  </a:extLst>
                </p14:cNvPr>
                <p14:cNvContentPartPr/>
                <p14:nvPr/>
              </p14:nvContentPartPr>
              <p14:xfrm>
                <a:off x="8106818" y="6313103"/>
                <a:ext cx="12960" cy="69120"/>
              </p14:xfrm>
            </p:contentPart>
          </mc:Choice>
          <mc:Fallback xmlns="">
            <p:pic>
              <p:nvPicPr>
                <p:cNvPr id="1174" name="Ink 1173">
                  <a:extLst>
                    <a:ext uri="{FF2B5EF4-FFF2-40B4-BE49-F238E27FC236}">
                      <a16:creationId xmlns:a16="http://schemas.microsoft.com/office/drawing/2014/main" id="{1AE52754-5FAD-369B-4E72-1C3CE01C0E8F}"/>
                    </a:ext>
                  </a:extLst>
                </p:cNvPr>
                <p:cNvPicPr/>
                <p:nvPr/>
              </p:nvPicPr>
              <p:blipFill>
                <a:blip r:embed="rId129"/>
                <a:stretch>
                  <a:fillRect/>
                </a:stretch>
              </p:blipFill>
              <p:spPr>
                <a:xfrm>
                  <a:off x="8102498" y="6308783"/>
                  <a:ext cx="21600" cy="7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0">
              <p14:nvContentPartPr>
                <p14:cNvPr id="1175" name="Ink 1174">
                  <a:extLst>
                    <a:ext uri="{FF2B5EF4-FFF2-40B4-BE49-F238E27FC236}">
                      <a16:creationId xmlns:a16="http://schemas.microsoft.com/office/drawing/2014/main" id="{E6903549-D278-DBB9-6FA8-1C953E24E95D}"/>
                    </a:ext>
                  </a:extLst>
                </p14:cNvPr>
                <p14:cNvContentPartPr/>
                <p14:nvPr/>
              </p14:nvContentPartPr>
              <p14:xfrm>
                <a:off x="8112578" y="6405983"/>
                <a:ext cx="8280" cy="104040"/>
              </p14:xfrm>
            </p:contentPart>
          </mc:Choice>
          <mc:Fallback xmlns="">
            <p:pic>
              <p:nvPicPr>
                <p:cNvPr id="1175" name="Ink 1174">
                  <a:extLst>
                    <a:ext uri="{FF2B5EF4-FFF2-40B4-BE49-F238E27FC236}">
                      <a16:creationId xmlns:a16="http://schemas.microsoft.com/office/drawing/2014/main" id="{E6903549-D278-DBB9-6FA8-1C953E24E95D}"/>
                    </a:ext>
                  </a:extLst>
                </p:cNvPr>
                <p:cNvPicPr/>
                <p:nvPr/>
              </p:nvPicPr>
              <p:blipFill>
                <a:blip r:embed="rId131"/>
                <a:stretch>
                  <a:fillRect/>
                </a:stretch>
              </p:blipFill>
              <p:spPr>
                <a:xfrm>
                  <a:off x="8108258" y="6401663"/>
                  <a:ext cx="1692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9" name="Group 1178">
            <a:extLst>
              <a:ext uri="{FF2B5EF4-FFF2-40B4-BE49-F238E27FC236}">
                <a16:creationId xmlns:a16="http://schemas.microsoft.com/office/drawing/2014/main" id="{BCCB9B41-6742-9949-96EC-DB3B19B47B1D}"/>
              </a:ext>
            </a:extLst>
          </p:cNvPr>
          <p:cNvGrpSpPr/>
          <p:nvPr/>
        </p:nvGrpSpPr>
        <p:grpSpPr>
          <a:xfrm>
            <a:off x="8853098" y="6291503"/>
            <a:ext cx="69480" cy="242280"/>
            <a:chOff x="8853098" y="6291503"/>
            <a:chExt cx="69480" cy="242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2">
              <p14:nvContentPartPr>
                <p14:cNvPr id="1177" name="Ink 1176">
                  <a:extLst>
                    <a:ext uri="{FF2B5EF4-FFF2-40B4-BE49-F238E27FC236}">
                      <a16:creationId xmlns:a16="http://schemas.microsoft.com/office/drawing/2014/main" id="{1A8A14A1-5D7F-5FCB-C0BB-0554AA239500}"/>
                    </a:ext>
                  </a:extLst>
                </p14:cNvPr>
                <p14:cNvContentPartPr/>
                <p14:nvPr/>
              </p14:nvContentPartPr>
              <p14:xfrm>
                <a:off x="8894138" y="6291503"/>
                <a:ext cx="18000" cy="60840"/>
              </p14:xfrm>
            </p:contentPart>
          </mc:Choice>
          <mc:Fallback xmlns="">
            <p:pic>
              <p:nvPicPr>
                <p:cNvPr id="1177" name="Ink 1176">
                  <a:extLst>
                    <a:ext uri="{FF2B5EF4-FFF2-40B4-BE49-F238E27FC236}">
                      <a16:creationId xmlns:a16="http://schemas.microsoft.com/office/drawing/2014/main" id="{1A8A14A1-5D7F-5FCB-C0BB-0554AA239500}"/>
                    </a:ext>
                  </a:extLst>
                </p:cNvPr>
                <p:cNvPicPr/>
                <p:nvPr/>
              </p:nvPicPr>
              <p:blipFill>
                <a:blip r:embed="rId133"/>
                <a:stretch>
                  <a:fillRect/>
                </a:stretch>
              </p:blipFill>
              <p:spPr>
                <a:xfrm>
                  <a:off x="8889818" y="6287183"/>
                  <a:ext cx="26640" cy="6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4">
              <p14:nvContentPartPr>
                <p14:cNvPr id="1178" name="Ink 1177">
                  <a:extLst>
                    <a:ext uri="{FF2B5EF4-FFF2-40B4-BE49-F238E27FC236}">
                      <a16:creationId xmlns:a16="http://schemas.microsoft.com/office/drawing/2014/main" id="{44719581-76BE-65C4-E318-586B27A3CFB3}"/>
                    </a:ext>
                  </a:extLst>
                </p14:cNvPr>
                <p14:cNvContentPartPr/>
                <p14:nvPr/>
              </p14:nvContentPartPr>
              <p14:xfrm>
                <a:off x="8853098" y="6416423"/>
                <a:ext cx="69480" cy="117360"/>
              </p14:xfrm>
            </p:contentPart>
          </mc:Choice>
          <mc:Fallback xmlns="">
            <p:pic>
              <p:nvPicPr>
                <p:cNvPr id="1178" name="Ink 1177">
                  <a:extLst>
                    <a:ext uri="{FF2B5EF4-FFF2-40B4-BE49-F238E27FC236}">
                      <a16:creationId xmlns:a16="http://schemas.microsoft.com/office/drawing/2014/main" id="{44719581-76BE-65C4-E318-586B27A3CFB3}"/>
                    </a:ext>
                  </a:extLst>
                </p:cNvPr>
                <p:cNvPicPr/>
                <p:nvPr/>
              </p:nvPicPr>
              <p:blipFill>
                <a:blip r:embed="rId135"/>
                <a:stretch>
                  <a:fillRect/>
                </a:stretch>
              </p:blipFill>
              <p:spPr>
                <a:xfrm>
                  <a:off x="8848778" y="6412103"/>
                  <a:ext cx="78120" cy="126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97" name="Group 1196">
            <a:extLst>
              <a:ext uri="{FF2B5EF4-FFF2-40B4-BE49-F238E27FC236}">
                <a16:creationId xmlns:a16="http://schemas.microsoft.com/office/drawing/2014/main" id="{0B9E98FE-5229-491F-EA69-82C070D9A644}"/>
              </a:ext>
            </a:extLst>
          </p:cNvPr>
          <p:cNvGrpSpPr/>
          <p:nvPr/>
        </p:nvGrpSpPr>
        <p:grpSpPr>
          <a:xfrm>
            <a:off x="9437738" y="6308063"/>
            <a:ext cx="504360" cy="238320"/>
            <a:chOff x="9437738" y="6308063"/>
            <a:chExt cx="504360" cy="23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6">
              <p14:nvContentPartPr>
                <p14:cNvPr id="1180" name="Ink 1179">
                  <a:extLst>
                    <a:ext uri="{FF2B5EF4-FFF2-40B4-BE49-F238E27FC236}">
                      <a16:creationId xmlns:a16="http://schemas.microsoft.com/office/drawing/2014/main" id="{EF94B9E3-CE96-6987-FB70-57EB73E41B07}"/>
                    </a:ext>
                  </a:extLst>
                </p14:cNvPr>
                <p14:cNvContentPartPr/>
                <p14:nvPr/>
              </p14:nvContentPartPr>
              <p14:xfrm>
                <a:off x="9670298" y="6309143"/>
                <a:ext cx="14040" cy="87840"/>
              </p14:xfrm>
            </p:contentPart>
          </mc:Choice>
          <mc:Fallback xmlns="">
            <p:pic>
              <p:nvPicPr>
                <p:cNvPr id="1180" name="Ink 1179">
                  <a:extLst>
                    <a:ext uri="{FF2B5EF4-FFF2-40B4-BE49-F238E27FC236}">
                      <a16:creationId xmlns:a16="http://schemas.microsoft.com/office/drawing/2014/main" id="{EF94B9E3-CE96-6987-FB70-57EB73E41B07}"/>
                    </a:ext>
                  </a:extLst>
                </p:cNvPr>
                <p:cNvPicPr/>
                <p:nvPr/>
              </p:nvPicPr>
              <p:blipFill>
                <a:blip r:embed="rId137"/>
                <a:stretch>
                  <a:fillRect/>
                </a:stretch>
              </p:blipFill>
              <p:spPr>
                <a:xfrm>
                  <a:off x="9665978" y="6304823"/>
                  <a:ext cx="22680" cy="96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8">
              <p14:nvContentPartPr>
                <p14:cNvPr id="1181" name="Ink 1180">
                  <a:extLst>
                    <a:ext uri="{FF2B5EF4-FFF2-40B4-BE49-F238E27FC236}">
                      <a16:creationId xmlns:a16="http://schemas.microsoft.com/office/drawing/2014/main" id="{9508D111-F535-6CC4-B77F-AA4093D44DF2}"/>
                    </a:ext>
                  </a:extLst>
                </p14:cNvPr>
                <p14:cNvContentPartPr/>
                <p14:nvPr/>
              </p14:nvContentPartPr>
              <p14:xfrm>
                <a:off x="9649778" y="6428663"/>
                <a:ext cx="65160" cy="117720"/>
              </p14:xfrm>
            </p:contentPart>
          </mc:Choice>
          <mc:Fallback xmlns="">
            <p:pic>
              <p:nvPicPr>
                <p:cNvPr id="1181" name="Ink 1180">
                  <a:extLst>
                    <a:ext uri="{FF2B5EF4-FFF2-40B4-BE49-F238E27FC236}">
                      <a16:creationId xmlns:a16="http://schemas.microsoft.com/office/drawing/2014/main" id="{9508D111-F535-6CC4-B77F-AA4093D44DF2}"/>
                    </a:ext>
                  </a:extLst>
                </p:cNvPr>
                <p:cNvPicPr/>
                <p:nvPr/>
              </p:nvPicPr>
              <p:blipFill>
                <a:blip r:embed="rId139"/>
                <a:stretch>
                  <a:fillRect/>
                </a:stretch>
              </p:blipFill>
              <p:spPr>
                <a:xfrm>
                  <a:off x="9645458" y="6424343"/>
                  <a:ext cx="73800" cy="12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0">
              <p14:nvContentPartPr>
                <p14:cNvPr id="1182" name="Ink 1181">
                  <a:extLst>
                    <a:ext uri="{FF2B5EF4-FFF2-40B4-BE49-F238E27FC236}">
                      <a16:creationId xmlns:a16="http://schemas.microsoft.com/office/drawing/2014/main" id="{A0F2D56E-A23C-47A8-2CE0-A7708F89317F}"/>
                    </a:ext>
                  </a:extLst>
                </p14:cNvPr>
                <p14:cNvContentPartPr/>
                <p14:nvPr/>
              </p14:nvContentPartPr>
              <p14:xfrm>
                <a:off x="9670658" y="6423623"/>
                <a:ext cx="64080" cy="23040"/>
              </p14:xfrm>
            </p:contentPart>
          </mc:Choice>
          <mc:Fallback xmlns="">
            <p:pic>
              <p:nvPicPr>
                <p:cNvPr id="1182" name="Ink 1181">
                  <a:extLst>
                    <a:ext uri="{FF2B5EF4-FFF2-40B4-BE49-F238E27FC236}">
                      <a16:creationId xmlns:a16="http://schemas.microsoft.com/office/drawing/2014/main" id="{A0F2D56E-A23C-47A8-2CE0-A7708F89317F}"/>
                    </a:ext>
                  </a:extLst>
                </p:cNvPr>
                <p:cNvPicPr/>
                <p:nvPr/>
              </p:nvPicPr>
              <p:blipFill>
                <a:blip r:embed="rId141"/>
                <a:stretch>
                  <a:fillRect/>
                </a:stretch>
              </p:blipFill>
              <p:spPr>
                <a:xfrm>
                  <a:off x="9666338" y="6419303"/>
                  <a:ext cx="7272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2">
              <p14:nvContentPartPr>
                <p14:cNvPr id="1184" name="Ink 1183">
                  <a:extLst>
                    <a:ext uri="{FF2B5EF4-FFF2-40B4-BE49-F238E27FC236}">
                      <a16:creationId xmlns:a16="http://schemas.microsoft.com/office/drawing/2014/main" id="{CBE4B4A5-9CF2-4062-69B7-84D06F3C575E}"/>
                    </a:ext>
                  </a:extLst>
                </p14:cNvPr>
                <p14:cNvContentPartPr/>
                <p14:nvPr/>
              </p14:nvContentPartPr>
              <p14:xfrm>
                <a:off x="9494258" y="6308063"/>
                <a:ext cx="3600" cy="42840"/>
              </p14:xfrm>
            </p:contentPart>
          </mc:Choice>
          <mc:Fallback xmlns="">
            <p:pic>
              <p:nvPicPr>
                <p:cNvPr id="1184" name="Ink 1183">
                  <a:extLst>
                    <a:ext uri="{FF2B5EF4-FFF2-40B4-BE49-F238E27FC236}">
                      <a16:creationId xmlns:a16="http://schemas.microsoft.com/office/drawing/2014/main" id="{CBE4B4A5-9CF2-4062-69B7-84D06F3C575E}"/>
                    </a:ext>
                  </a:extLst>
                </p:cNvPr>
                <p:cNvPicPr/>
                <p:nvPr/>
              </p:nvPicPr>
              <p:blipFill>
                <a:blip r:embed="rId143"/>
                <a:stretch>
                  <a:fillRect/>
                </a:stretch>
              </p:blipFill>
              <p:spPr>
                <a:xfrm>
                  <a:off x="9489938" y="6303743"/>
                  <a:ext cx="12240" cy="5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4">
              <p14:nvContentPartPr>
                <p14:cNvPr id="1185" name="Ink 1184">
                  <a:extLst>
                    <a:ext uri="{FF2B5EF4-FFF2-40B4-BE49-F238E27FC236}">
                      <a16:creationId xmlns:a16="http://schemas.microsoft.com/office/drawing/2014/main" id="{19D783F2-F925-1657-007F-E7E02FF3DE2B}"/>
                    </a:ext>
                  </a:extLst>
                </p14:cNvPr>
                <p14:cNvContentPartPr/>
                <p14:nvPr/>
              </p14:nvContentPartPr>
              <p14:xfrm>
                <a:off x="9437738" y="6372863"/>
                <a:ext cx="59040" cy="59760"/>
              </p14:xfrm>
            </p:contentPart>
          </mc:Choice>
          <mc:Fallback xmlns="">
            <p:pic>
              <p:nvPicPr>
                <p:cNvPr id="1185" name="Ink 1184">
                  <a:extLst>
                    <a:ext uri="{FF2B5EF4-FFF2-40B4-BE49-F238E27FC236}">
                      <a16:creationId xmlns:a16="http://schemas.microsoft.com/office/drawing/2014/main" id="{19D783F2-F925-1657-007F-E7E02FF3DE2B}"/>
                    </a:ext>
                  </a:extLst>
                </p:cNvPr>
                <p:cNvPicPr/>
                <p:nvPr/>
              </p:nvPicPr>
              <p:blipFill>
                <a:blip r:embed="rId145"/>
                <a:stretch>
                  <a:fillRect/>
                </a:stretch>
              </p:blipFill>
              <p:spPr>
                <a:xfrm>
                  <a:off x="9433418" y="6368543"/>
                  <a:ext cx="67680" cy="6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6">
              <p14:nvContentPartPr>
                <p14:cNvPr id="1186" name="Ink 1185">
                  <a:extLst>
                    <a:ext uri="{FF2B5EF4-FFF2-40B4-BE49-F238E27FC236}">
                      <a16:creationId xmlns:a16="http://schemas.microsoft.com/office/drawing/2014/main" id="{05F423D8-79CA-4C6D-60AF-BF00B46CD079}"/>
                    </a:ext>
                  </a:extLst>
                </p14:cNvPr>
                <p14:cNvContentPartPr/>
                <p14:nvPr/>
              </p14:nvContentPartPr>
              <p14:xfrm>
                <a:off x="9464738" y="6388703"/>
                <a:ext cx="7920" cy="80280"/>
              </p14:xfrm>
            </p:contentPart>
          </mc:Choice>
          <mc:Fallback xmlns="">
            <p:pic>
              <p:nvPicPr>
                <p:cNvPr id="1186" name="Ink 1185">
                  <a:extLst>
                    <a:ext uri="{FF2B5EF4-FFF2-40B4-BE49-F238E27FC236}">
                      <a16:creationId xmlns:a16="http://schemas.microsoft.com/office/drawing/2014/main" id="{05F423D8-79CA-4C6D-60AF-BF00B46CD079}"/>
                    </a:ext>
                  </a:extLst>
                </p:cNvPr>
                <p:cNvPicPr/>
                <p:nvPr/>
              </p:nvPicPr>
              <p:blipFill>
                <a:blip r:embed="rId147"/>
                <a:stretch>
                  <a:fillRect/>
                </a:stretch>
              </p:blipFill>
              <p:spPr>
                <a:xfrm>
                  <a:off x="9460418" y="6384383"/>
                  <a:ext cx="1656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8">
              <p14:nvContentPartPr>
                <p14:cNvPr id="1187" name="Ink 1186">
                  <a:extLst>
                    <a:ext uri="{FF2B5EF4-FFF2-40B4-BE49-F238E27FC236}">
                      <a16:creationId xmlns:a16="http://schemas.microsoft.com/office/drawing/2014/main" id="{4E2705A8-799C-CBB0-0787-CA38040B172D}"/>
                    </a:ext>
                  </a:extLst>
                </p14:cNvPr>
                <p14:cNvContentPartPr/>
                <p14:nvPr/>
              </p14:nvContentPartPr>
              <p14:xfrm>
                <a:off x="9510818" y="6420383"/>
                <a:ext cx="7560" cy="11880"/>
              </p14:xfrm>
            </p:contentPart>
          </mc:Choice>
          <mc:Fallback xmlns="">
            <p:pic>
              <p:nvPicPr>
                <p:cNvPr id="1187" name="Ink 1186">
                  <a:extLst>
                    <a:ext uri="{FF2B5EF4-FFF2-40B4-BE49-F238E27FC236}">
                      <a16:creationId xmlns:a16="http://schemas.microsoft.com/office/drawing/2014/main" id="{4E2705A8-799C-CBB0-0787-CA38040B172D}"/>
                    </a:ext>
                  </a:extLst>
                </p:cNvPr>
                <p:cNvPicPr/>
                <p:nvPr/>
              </p:nvPicPr>
              <p:blipFill>
                <a:blip r:embed="rId149"/>
                <a:stretch>
                  <a:fillRect/>
                </a:stretch>
              </p:blipFill>
              <p:spPr>
                <a:xfrm>
                  <a:off x="9506498" y="6416063"/>
                  <a:ext cx="1620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0">
              <p14:nvContentPartPr>
                <p14:cNvPr id="1188" name="Ink 1187">
                  <a:extLst>
                    <a:ext uri="{FF2B5EF4-FFF2-40B4-BE49-F238E27FC236}">
                      <a16:creationId xmlns:a16="http://schemas.microsoft.com/office/drawing/2014/main" id="{DAB9C17C-8CB2-4282-D6DA-FE7E362BE336}"/>
                    </a:ext>
                  </a:extLst>
                </p14:cNvPr>
                <p14:cNvContentPartPr/>
                <p14:nvPr/>
              </p14:nvContentPartPr>
              <p14:xfrm>
                <a:off x="9528458" y="6380783"/>
                <a:ext cx="42120" cy="108720"/>
              </p14:xfrm>
            </p:contentPart>
          </mc:Choice>
          <mc:Fallback xmlns="">
            <p:pic>
              <p:nvPicPr>
                <p:cNvPr id="1188" name="Ink 1187">
                  <a:extLst>
                    <a:ext uri="{FF2B5EF4-FFF2-40B4-BE49-F238E27FC236}">
                      <a16:creationId xmlns:a16="http://schemas.microsoft.com/office/drawing/2014/main" id="{DAB9C17C-8CB2-4282-D6DA-FE7E362BE336}"/>
                    </a:ext>
                  </a:extLst>
                </p:cNvPr>
                <p:cNvPicPr/>
                <p:nvPr/>
              </p:nvPicPr>
              <p:blipFill>
                <a:blip r:embed="rId151"/>
                <a:stretch>
                  <a:fillRect/>
                </a:stretch>
              </p:blipFill>
              <p:spPr>
                <a:xfrm>
                  <a:off x="9524138" y="6376463"/>
                  <a:ext cx="50760" cy="11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2">
              <p14:nvContentPartPr>
                <p14:cNvPr id="1189" name="Ink 1188">
                  <a:extLst>
                    <a:ext uri="{FF2B5EF4-FFF2-40B4-BE49-F238E27FC236}">
                      <a16:creationId xmlns:a16="http://schemas.microsoft.com/office/drawing/2014/main" id="{AA21FA16-4DE4-7760-DEA9-135FEC23B28A}"/>
                    </a:ext>
                  </a:extLst>
                </p14:cNvPr>
                <p14:cNvContentPartPr/>
                <p14:nvPr/>
              </p14:nvContentPartPr>
              <p14:xfrm>
                <a:off x="9548978" y="6373583"/>
                <a:ext cx="50040" cy="11520"/>
              </p14:xfrm>
            </p:contentPart>
          </mc:Choice>
          <mc:Fallback xmlns="">
            <p:pic>
              <p:nvPicPr>
                <p:cNvPr id="1189" name="Ink 1188">
                  <a:extLst>
                    <a:ext uri="{FF2B5EF4-FFF2-40B4-BE49-F238E27FC236}">
                      <a16:creationId xmlns:a16="http://schemas.microsoft.com/office/drawing/2014/main" id="{AA21FA16-4DE4-7760-DEA9-135FEC23B28A}"/>
                    </a:ext>
                  </a:extLst>
                </p:cNvPr>
                <p:cNvPicPr/>
                <p:nvPr/>
              </p:nvPicPr>
              <p:blipFill>
                <a:blip r:embed="rId153"/>
                <a:stretch>
                  <a:fillRect/>
                </a:stretch>
              </p:blipFill>
              <p:spPr>
                <a:xfrm>
                  <a:off x="9544658" y="6369263"/>
                  <a:ext cx="5868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4">
              <p14:nvContentPartPr>
                <p14:cNvPr id="1191" name="Ink 1190">
                  <a:extLst>
                    <a:ext uri="{FF2B5EF4-FFF2-40B4-BE49-F238E27FC236}">
                      <a16:creationId xmlns:a16="http://schemas.microsoft.com/office/drawing/2014/main" id="{7C4AA973-B846-50B1-CC00-4CB711CE6970}"/>
                    </a:ext>
                  </a:extLst>
                </p14:cNvPr>
                <p14:cNvContentPartPr/>
                <p14:nvPr/>
              </p14:nvContentPartPr>
              <p14:xfrm>
                <a:off x="9881618" y="6312023"/>
                <a:ext cx="12600" cy="47880"/>
              </p14:xfrm>
            </p:contentPart>
          </mc:Choice>
          <mc:Fallback xmlns="">
            <p:pic>
              <p:nvPicPr>
                <p:cNvPr id="1191" name="Ink 1190">
                  <a:extLst>
                    <a:ext uri="{FF2B5EF4-FFF2-40B4-BE49-F238E27FC236}">
                      <a16:creationId xmlns:a16="http://schemas.microsoft.com/office/drawing/2014/main" id="{7C4AA973-B846-50B1-CC00-4CB711CE6970}"/>
                    </a:ext>
                  </a:extLst>
                </p:cNvPr>
                <p:cNvPicPr/>
                <p:nvPr/>
              </p:nvPicPr>
              <p:blipFill>
                <a:blip r:embed="rId155"/>
                <a:stretch>
                  <a:fillRect/>
                </a:stretch>
              </p:blipFill>
              <p:spPr>
                <a:xfrm>
                  <a:off x="9877298" y="6307703"/>
                  <a:ext cx="2124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6">
              <p14:nvContentPartPr>
                <p14:cNvPr id="1192" name="Ink 1191">
                  <a:extLst>
                    <a:ext uri="{FF2B5EF4-FFF2-40B4-BE49-F238E27FC236}">
                      <a16:creationId xmlns:a16="http://schemas.microsoft.com/office/drawing/2014/main" id="{8D9F265F-0E25-ABC5-E0DE-5BEF317C481A}"/>
                    </a:ext>
                  </a:extLst>
                </p14:cNvPr>
                <p14:cNvContentPartPr/>
                <p14:nvPr/>
              </p14:nvContentPartPr>
              <p14:xfrm>
                <a:off x="9810338" y="6378983"/>
                <a:ext cx="36360" cy="105480"/>
              </p14:xfrm>
            </p:contentPart>
          </mc:Choice>
          <mc:Fallback xmlns="">
            <p:pic>
              <p:nvPicPr>
                <p:cNvPr id="1192" name="Ink 1191">
                  <a:extLst>
                    <a:ext uri="{FF2B5EF4-FFF2-40B4-BE49-F238E27FC236}">
                      <a16:creationId xmlns:a16="http://schemas.microsoft.com/office/drawing/2014/main" id="{8D9F265F-0E25-ABC5-E0DE-5BEF317C481A}"/>
                    </a:ext>
                  </a:extLst>
                </p:cNvPr>
                <p:cNvPicPr/>
                <p:nvPr/>
              </p:nvPicPr>
              <p:blipFill>
                <a:blip r:embed="rId157"/>
                <a:stretch>
                  <a:fillRect/>
                </a:stretch>
              </p:blipFill>
              <p:spPr>
                <a:xfrm>
                  <a:off x="9806018" y="6374663"/>
                  <a:ext cx="45000" cy="11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8">
              <p14:nvContentPartPr>
                <p14:cNvPr id="1193" name="Ink 1192">
                  <a:extLst>
                    <a:ext uri="{FF2B5EF4-FFF2-40B4-BE49-F238E27FC236}">
                      <a16:creationId xmlns:a16="http://schemas.microsoft.com/office/drawing/2014/main" id="{1EFC0910-AF38-809B-CE8C-B1C1707B147A}"/>
                    </a:ext>
                  </a:extLst>
                </p14:cNvPr>
                <p14:cNvContentPartPr/>
                <p14:nvPr/>
              </p14:nvContentPartPr>
              <p14:xfrm>
                <a:off x="9824018" y="6384383"/>
                <a:ext cx="42840" cy="10440"/>
              </p14:xfrm>
            </p:contentPart>
          </mc:Choice>
          <mc:Fallback xmlns="">
            <p:pic>
              <p:nvPicPr>
                <p:cNvPr id="1193" name="Ink 1192">
                  <a:extLst>
                    <a:ext uri="{FF2B5EF4-FFF2-40B4-BE49-F238E27FC236}">
                      <a16:creationId xmlns:a16="http://schemas.microsoft.com/office/drawing/2014/main" id="{1EFC0910-AF38-809B-CE8C-B1C1707B147A}"/>
                    </a:ext>
                  </a:extLst>
                </p:cNvPr>
                <p:cNvPicPr/>
                <p:nvPr/>
              </p:nvPicPr>
              <p:blipFill>
                <a:blip r:embed="rId159"/>
                <a:stretch>
                  <a:fillRect/>
                </a:stretch>
              </p:blipFill>
              <p:spPr>
                <a:xfrm>
                  <a:off x="9819698" y="6380063"/>
                  <a:ext cx="51480" cy="1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0">
              <p14:nvContentPartPr>
                <p14:cNvPr id="1194" name="Ink 1193">
                  <a:extLst>
                    <a:ext uri="{FF2B5EF4-FFF2-40B4-BE49-F238E27FC236}">
                      <a16:creationId xmlns:a16="http://schemas.microsoft.com/office/drawing/2014/main" id="{05F2F1F4-29DC-4032-B39F-76CE0FD24911}"/>
                    </a:ext>
                  </a:extLst>
                </p14:cNvPr>
                <p14:cNvContentPartPr/>
                <p14:nvPr/>
              </p14:nvContentPartPr>
              <p14:xfrm>
                <a:off x="9867578" y="6439463"/>
                <a:ext cx="5040" cy="3240"/>
              </p14:xfrm>
            </p:contentPart>
          </mc:Choice>
          <mc:Fallback xmlns="">
            <p:pic>
              <p:nvPicPr>
                <p:cNvPr id="1194" name="Ink 1193">
                  <a:extLst>
                    <a:ext uri="{FF2B5EF4-FFF2-40B4-BE49-F238E27FC236}">
                      <a16:creationId xmlns:a16="http://schemas.microsoft.com/office/drawing/2014/main" id="{05F2F1F4-29DC-4032-B39F-76CE0FD24911}"/>
                    </a:ext>
                  </a:extLst>
                </p:cNvPr>
                <p:cNvPicPr/>
                <p:nvPr/>
              </p:nvPicPr>
              <p:blipFill>
                <a:blip r:embed="rId161"/>
                <a:stretch>
                  <a:fillRect/>
                </a:stretch>
              </p:blipFill>
              <p:spPr>
                <a:xfrm>
                  <a:off x="9863258" y="6435143"/>
                  <a:ext cx="13680" cy="1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2">
              <p14:nvContentPartPr>
                <p14:cNvPr id="1195" name="Ink 1194">
                  <a:extLst>
                    <a:ext uri="{FF2B5EF4-FFF2-40B4-BE49-F238E27FC236}">
                      <a16:creationId xmlns:a16="http://schemas.microsoft.com/office/drawing/2014/main" id="{A07907EA-43B5-58B5-2AE7-320172622BC6}"/>
                    </a:ext>
                  </a:extLst>
                </p14:cNvPr>
                <p14:cNvContentPartPr/>
                <p14:nvPr/>
              </p14:nvContentPartPr>
              <p14:xfrm>
                <a:off x="9893858" y="6381143"/>
                <a:ext cx="37800" cy="77040"/>
              </p14:xfrm>
            </p:contentPart>
          </mc:Choice>
          <mc:Fallback xmlns="">
            <p:pic>
              <p:nvPicPr>
                <p:cNvPr id="1195" name="Ink 1194">
                  <a:extLst>
                    <a:ext uri="{FF2B5EF4-FFF2-40B4-BE49-F238E27FC236}">
                      <a16:creationId xmlns:a16="http://schemas.microsoft.com/office/drawing/2014/main" id="{A07907EA-43B5-58B5-2AE7-320172622BC6}"/>
                    </a:ext>
                  </a:extLst>
                </p:cNvPr>
                <p:cNvPicPr/>
                <p:nvPr/>
              </p:nvPicPr>
              <p:blipFill>
                <a:blip r:embed="rId163"/>
                <a:stretch>
                  <a:fillRect/>
                </a:stretch>
              </p:blipFill>
              <p:spPr>
                <a:xfrm>
                  <a:off x="9889538" y="6376823"/>
                  <a:ext cx="4644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4">
              <p14:nvContentPartPr>
                <p14:cNvPr id="1196" name="Ink 1195">
                  <a:extLst>
                    <a:ext uri="{FF2B5EF4-FFF2-40B4-BE49-F238E27FC236}">
                      <a16:creationId xmlns:a16="http://schemas.microsoft.com/office/drawing/2014/main" id="{8E829311-6D08-8FFD-3BB2-4B666291015F}"/>
                    </a:ext>
                  </a:extLst>
                </p14:cNvPr>
                <p14:cNvContentPartPr/>
                <p14:nvPr/>
              </p14:nvContentPartPr>
              <p14:xfrm>
                <a:off x="9896378" y="6377183"/>
                <a:ext cx="45720" cy="7920"/>
              </p14:xfrm>
            </p:contentPart>
          </mc:Choice>
          <mc:Fallback xmlns="">
            <p:pic>
              <p:nvPicPr>
                <p:cNvPr id="1196" name="Ink 1195">
                  <a:extLst>
                    <a:ext uri="{FF2B5EF4-FFF2-40B4-BE49-F238E27FC236}">
                      <a16:creationId xmlns:a16="http://schemas.microsoft.com/office/drawing/2014/main" id="{8E829311-6D08-8FFD-3BB2-4B666291015F}"/>
                    </a:ext>
                  </a:extLst>
                </p:cNvPr>
                <p:cNvPicPr/>
                <p:nvPr/>
              </p:nvPicPr>
              <p:blipFill>
                <a:blip r:embed="rId165"/>
                <a:stretch>
                  <a:fillRect/>
                </a:stretch>
              </p:blipFill>
              <p:spPr>
                <a:xfrm>
                  <a:off x="9892058" y="6372863"/>
                  <a:ext cx="54360" cy="165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6">
            <p14:nvContentPartPr>
              <p14:cNvPr id="1198" name="Ink 1197">
                <a:extLst>
                  <a:ext uri="{FF2B5EF4-FFF2-40B4-BE49-F238E27FC236}">
                    <a16:creationId xmlns:a16="http://schemas.microsoft.com/office/drawing/2014/main" id="{1DC8DE57-60A2-DAAF-F343-AC5A9F149181}"/>
                  </a:ext>
                </a:extLst>
              </p14:cNvPr>
              <p14:cNvContentPartPr/>
              <p14:nvPr/>
            </p14:nvContentPartPr>
            <p14:xfrm>
              <a:off x="10268258" y="6314183"/>
              <a:ext cx="6480" cy="29160"/>
            </p14:xfrm>
          </p:contentPart>
        </mc:Choice>
        <mc:Fallback xmlns="">
          <p:pic>
            <p:nvPicPr>
              <p:cNvPr id="1198" name="Ink 1197">
                <a:extLst>
                  <a:ext uri="{FF2B5EF4-FFF2-40B4-BE49-F238E27FC236}">
                    <a16:creationId xmlns:a16="http://schemas.microsoft.com/office/drawing/2014/main" id="{1DC8DE57-60A2-DAAF-F343-AC5A9F149181}"/>
                  </a:ext>
                </a:extLst>
              </p:cNvPr>
              <p:cNvPicPr/>
              <p:nvPr/>
            </p:nvPicPr>
            <p:blipFill>
              <a:blip r:embed="rId167"/>
              <a:stretch>
                <a:fillRect/>
              </a:stretch>
            </p:blipFill>
            <p:spPr>
              <a:xfrm>
                <a:off x="10263938" y="6309863"/>
                <a:ext cx="15120" cy="37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06" name="Group 1205">
            <a:extLst>
              <a:ext uri="{FF2B5EF4-FFF2-40B4-BE49-F238E27FC236}">
                <a16:creationId xmlns:a16="http://schemas.microsoft.com/office/drawing/2014/main" id="{F094DAC3-FB6F-58BC-3DF9-02914ABF6FCD}"/>
              </a:ext>
            </a:extLst>
          </p:cNvPr>
          <p:cNvGrpSpPr/>
          <p:nvPr/>
        </p:nvGrpSpPr>
        <p:grpSpPr>
          <a:xfrm>
            <a:off x="11192738" y="6309503"/>
            <a:ext cx="65160" cy="195480"/>
            <a:chOff x="11192738" y="6309503"/>
            <a:chExt cx="65160" cy="195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8">
              <p14:nvContentPartPr>
                <p14:cNvPr id="1204" name="Ink 1203">
                  <a:extLst>
                    <a:ext uri="{FF2B5EF4-FFF2-40B4-BE49-F238E27FC236}">
                      <a16:creationId xmlns:a16="http://schemas.microsoft.com/office/drawing/2014/main" id="{E1605F00-F58D-AFDA-A8AC-1F2AE7702AA3}"/>
                    </a:ext>
                  </a:extLst>
                </p14:cNvPr>
                <p14:cNvContentPartPr/>
                <p14:nvPr/>
              </p14:nvContentPartPr>
              <p14:xfrm>
                <a:off x="11236658" y="6309503"/>
                <a:ext cx="11880" cy="51120"/>
              </p14:xfrm>
            </p:contentPart>
          </mc:Choice>
          <mc:Fallback xmlns="">
            <p:pic>
              <p:nvPicPr>
                <p:cNvPr id="1204" name="Ink 1203">
                  <a:extLst>
                    <a:ext uri="{FF2B5EF4-FFF2-40B4-BE49-F238E27FC236}">
                      <a16:creationId xmlns:a16="http://schemas.microsoft.com/office/drawing/2014/main" id="{E1605F00-F58D-AFDA-A8AC-1F2AE7702AA3}"/>
                    </a:ext>
                  </a:extLst>
                </p:cNvPr>
                <p:cNvPicPr/>
                <p:nvPr/>
              </p:nvPicPr>
              <p:blipFill>
                <a:blip r:embed="rId169"/>
                <a:stretch>
                  <a:fillRect/>
                </a:stretch>
              </p:blipFill>
              <p:spPr>
                <a:xfrm>
                  <a:off x="11232338" y="6305183"/>
                  <a:ext cx="20520" cy="59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0">
              <p14:nvContentPartPr>
                <p14:cNvPr id="1205" name="Ink 1204">
                  <a:extLst>
                    <a:ext uri="{FF2B5EF4-FFF2-40B4-BE49-F238E27FC236}">
                      <a16:creationId xmlns:a16="http://schemas.microsoft.com/office/drawing/2014/main" id="{04F3D550-97AC-06DF-5443-5927C73C9E99}"/>
                    </a:ext>
                  </a:extLst>
                </p14:cNvPr>
                <p14:cNvContentPartPr/>
                <p14:nvPr/>
              </p14:nvContentPartPr>
              <p14:xfrm>
                <a:off x="11192738" y="6400943"/>
                <a:ext cx="65160" cy="104040"/>
              </p14:xfrm>
            </p:contentPart>
          </mc:Choice>
          <mc:Fallback xmlns="">
            <p:pic>
              <p:nvPicPr>
                <p:cNvPr id="1205" name="Ink 1204">
                  <a:extLst>
                    <a:ext uri="{FF2B5EF4-FFF2-40B4-BE49-F238E27FC236}">
                      <a16:creationId xmlns:a16="http://schemas.microsoft.com/office/drawing/2014/main" id="{04F3D550-97AC-06DF-5443-5927C73C9E99}"/>
                    </a:ext>
                  </a:extLst>
                </p:cNvPr>
                <p:cNvPicPr/>
                <p:nvPr/>
              </p:nvPicPr>
              <p:blipFill>
                <a:blip r:embed="rId171"/>
                <a:stretch>
                  <a:fillRect/>
                </a:stretch>
              </p:blipFill>
              <p:spPr>
                <a:xfrm>
                  <a:off x="11188418" y="6396623"/>
                  <a:ext cx="73800" cy="112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12" name="Group 1211">
            <a:extLst>
              <a:ext uri="{FF2B5EF4-FFF2-40B4-BE49-F238E27FC236}">
                <a16:creationId xmlns:a16="http://schemas.microsoft.com/office/drawing/2014/main" id="{F8D496C2-53C7-F6FC-E150-4EDA783D979C}"/>
              </a:ext>
            </a:extLst>
          </p:cNvPr>
          <p:cNvGrpSpPr/>
          <p:nvPr/>
        </p:nvGrpSpPr>
        <p:grpSpPr>
          <a:xfrm>
            <a:off x="10202738" y="6363143"/>
            <a:ext cx="122400" cy="81360"/>
            <a:chOff x="10202738" y="6363143"/>
            <a:chExt cx="122400" cy="81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2">
              <p14:nvContentPartPr>
                <p14:cNvPr id="1207" name="Ink 1206">
                  <a:extLst>
                    <a:ext uri="{FF2B5EF4-FFF2-40B4-BE49-F238E27FC236}">
                      <a16:creationId xmlns:a16="http://schemas.microsoft.com/office/drawing/2014/main" id="{CC541D5C-C83A-C229-B22E-DDA50AA56A72}"/>
                    </a:ext>
                  </a:extLst>
                </p14:cNvPr>
                <p14:cNvContentPartPr/>
                <p14:nvPr/>
              </p14:nvContentPartPr>
              <p14:xfrm>
                <a:off x="10202738" y="6363143"/>
                <a:ext cx="48240" cy="78840"/>
              </p14:xfrm>
            </p:contentPart>
          </mc:Choice>
          <mc:Fallback xmlns="">
            <p:pic>
              <p:nvPicPr>
                <p:cNvPr id="1207" name="Ink 1206">
                  <a:extLst>
                    <a:ext uri="{FF2B5EF4-FFF2-40B4-BE49-F238E27FC236}">
                      <a16:creationId xmlns:a16="http://schemas.microsoft.com/office/drawing/2014/main" id="{CC541D5C-C83A-C229-B22E-DDA50AA56A72}"/>
                    </a:ext>
                  </a:extLst>
                </p:cNvPr>
                <p:cNvPicPr/>
                <p:nvPr/>
              </p:nvPicPr>
              <p:blipFill>
                <a:blip r:embed="rId173"/>
                <a:stretch>
                  <a:fillRect/>
                </a:stretch>
              </p:blipFill>
              <p:spPr>
                <a:xfrm>
                  <a:off x="10198418" y="6358823"/>
                  <a:ext cx="5688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4">
              <p14:nvContentPartPr>
                <p14:cNvPr id="1208" name="Ink 1207">
                  <a:extLst>
                    <a:ext uri="{FF2B5EF4-FFF2-40B4-BE49-F238E27FC236}">
                      <a16:creationId xmlns:a16="http://schemas.microsoft.com/office/drawing/2014/main" id="{3CCF636B-D289-1187-575F-45E655AE8E4D}"/>
                    </a:ext>
                  </a:extLst>
                </p14:cNvPr>
                <p14:cNvContentPartPr/>
                <p14:nvPr/>
              </p14:nvContentPartPr>
              <p14:xfrm>
                <a:off x="10250978" y="6410303"/>
                <a:ext cx="5760" cy="6120"/>
              </p14:xfrm>
            </p:contentPart>
          </mc:Choice>
          <mc:Fallback xmlns="">
            <p:pic>
              <p:nvPicPr>
                <p:cNvPr id="1208" name="Ink 1207">
                  <a:extLst>
                    <a:ext uri="{FF2B5EF4-FFF2-40B4-BE49-F238E27FC236}">
                      <a16:creationId xmlns:a16="http://schemas.microsoft.com/office/drawing/2014/main" id="{3CCF636B-D289-1187-575F-45E655AE8E4D}"/>
                    </a:ext>
                  </a:extLst>
                </p:cNvPr>
                <p:cNvPicPr/>
                <p:nvPr/>
              </p:nvPicPr>
              <p:blipFill>
                <a:blip r:embed="rId175"/>
                <a:stretch>
                  <a:fillRect/>
                </a:stretch>
              </p:blipFill>
              <p:spPr>
                <a:xfrm>
                  <a:off x="10246658" y="6405983"/>
                  <a:ext cx="14400" cy="1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6">
              <p14:nvContentPartPr>
                <p14:cNvPr id="1210" name="Ink 1209">
                  <a:extLst>
                    <a:ext uri="{FF2B5EF4-FFF2-40B4-BE49-F238E27FC236}">
                      <a16:creationId xmlns:a16="http://schemas.microsoft.com/office/drawing/2014/main" id="{047192DB-7217-9BA7-0192-AB723D05947A}"/>
                    </a:ext>
                  </a:extLst>
                </p14:cNvPr>
                <p14:cNvContentPartPr/>
                <p14:nvPr/>
              </p14:nvContentPartPr>
              <p14:xfrm>
                <a:off x="10275818" y="6384383"/>
                <a:ext cx="21960" cy="60120"/>
              </p14:xfrm>
            </p:contentPart>
          </mc:Choice>
          <mc:Fallback xmlns="">
            <p:pic>
              <p:nvPicPr>
                <p:cNvPr id="1210" name="Ink 1209">
                  <a:extLst>
                    <a:ext uri="{FF2B5EF4-FFF2-40B4-BE49-F238E27FC236}">
                      <a16:creationId xmlns:a16="http://schemas.microsoft.com/office/drawing/2014/main" id="{047192DB-7217-9BA7-0192-AB723D05947A}"/>
                    </a:ext>
                  </a:extLst>
                </p:cNvPr>
                <p:cNvPicPr/>
                <p:nvPr/>
              </p:nvPicPr>
              <p:blipFill>
                <a:blip r:embed="rId177"/>
                <a:stretch>
                  <a:fillRect/>
                </a:stretch>
              </p:blipFill>
              <p:spPr>
                <a:xfrm>
                  <a:off x="10271498" y="6380063"/>
                  <a:ext cx="30600" cy="6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8">
              <p14:nvContentPartPr>
                <p14:cNvPr id="1211" name="Ink 1210">
                  <a:extLst>
                    <a:ext uri="{FF2B5EF4-FFF2-40B4-BE49-F238E27FC236}">
                      <a16:creationId xmlns:a16="http://schemas.microsoft.com/office/drawing/2014/main" id="{B5BB0034-5E46-E094-E8BA-F04A84AE7883}"/>
                    </a:ext>
                  </a:extLst>
                </p14:cNvPr>
                <p14:cNvContentPartPr/>
                <p14:nvPr/>
              </p14:nvContentPartPr>
              <p14:xfrm>
                <a:off x="10292378" y="6378263"/>
                <a:ext cx="32760" cy="4320"/>
              </p14:xfrm>
            </p:contentPart>
          </mc:Choice>
          <mc:Fallback xmlns="">
            <p:pic>
              <p:nvPicPr>
                <p:cNvPr id="1211" name="Ink 1210">
                  <a:extLst>
                    <a:ext uri="{FF2B5EF4-FFF2-40B4-BE49-F238E27FC236}">
                      <a16:creationId xmlns:a16="http://schemas.microsoft.com/office/drawing/2014/main" id="{B5BB0034-5E46-E094-E8BA-F04A84AE7883}"/>
                    </a:ext>
                  </a:extLst>
                </p:cNvPr>
                <p:cNvPicPr/>
                <p:nvPr/>
              </p:nvPicPr>
              <p:blipFill>
                <a:blip r:embed="rId179"/>
                <a:stretch>
                  <a:fillRect/>
                </a:stretch>
              </p:blipFill>
              <p:spPr>
                <a:xfrm>
                  <a:off x="10288058" y="6373943"/>
                  <a:ext cx="41400" cy="129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0">
            <p14:nvContentPartPr>
              <p14:cNvPr id="1214" name="Ink 1213">
                <a:extLst>
                  <a:ext uri="{FF2B5EF4-FFF2-40B4-BE49-F238E27FC236}">
                    <a16:creationId xmlns:a16="http://schemas.microsoft.com/office/drawing/2014/main" id="{8DFBEAB5-2386-52D0-7607-BAD6E1BFB1A7}"/>
                  </a:ext>
                </a:extLst>
              </p14:cNvPr>
              <p14:cNvContentPartPr/>
              <p14:nvPr/>
            </p14:nvContentPartPr>
            <p14:xfrm>
              <a:off x="10453298" y="6320663"/>
              <a:ext cx="9000" cy="54360"/>
            </p14:xfrm>
          </p:contentPart>
        </mc:Choice>
        <mc:Fallback xmlns="">
          <p:pic>
            <p:nvPicPr>
              <p:cNvPr id="1214" name="Ink 1213">
                <a:extLst>
                  <a:ext uri="{FF2B5EF4-FFF2-40B4-BE49-F238E27FC236}">
                    <a16:creationId xmlns:a16="http://schemas.microsoft.com/office/drawing/2014/main" id="{8DFBEAB5-2386-52D0-7607-BAD6E1BFB1A7}"/>
                  </a:ext>
                </a:extLst>
              </p:cNvPr>
              <p:cNvPicPr/>
              <p:nvPr/>
            </p:nvPicPr>
            <p:blipFill>
              <a:blip r:embed="rId181"/>
              <a:stretch>
                <a:fillRect/>
              </a:stretch>
            </p:blipFill>
            <p:spPr>
              <a:xfrm>
                <a:off x="10448618" y="6315983"/>
                <a:ext cx="17640" cy="63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218" name="Group 1217">
            <a:extLst>
              <a:ext uri="{FF2B5EF4-FFF2-40B4-BE49-F238E27FC236}">
                <a16:creationId xmlns:a16="http://schemas.microsoft.com/office/drawing/2014/main" id="{39D6CC5E-E908-E686-12FC-B605F32E222F}"/>
              </a:ext>
            </a:extLst>
          </p:cNvPr>
          <p:cNvGrpSpPr/>
          <p:nvPr/>
        </p:nvGrpSpPr>
        <p:grpSpPr>
          <a:xfrm>
            <a:off x="10422698" y="6408503"/>
            <a:ext cx="96120" cy="96120"/>
            <a:chOff x="10422698" y="6408503"/>
            <a:chExt cx="96120" cy="96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2">
              <p14:nvContentPartPr>
                <p14:cNvPr id="1216" name="Ink 1215">
                  <a:extLst>
                    <a:ext uri="{FF2B5EF4-FFF2-40B4-BE49-F238E27FC236}">
                      <a16:creationId xmlns:a16="http://schemas.microsoft.com/office/drawing/2014/main" id="{FBBE33B8-980D-D81B-2BE0-683D196D108D}"/>
                    </a:ext>
                  </a:extLst>
                </p14:cNvPr>
                <p14:cNvContentPartPr/>
                <p14:nvPr/>
              </p14:nvContentPartPr>
              <p14:xfrm>
                <a:off x="10422698" y="6408503"/>
                <a:ext cx="74160" cy="96120"/>
              </p14:xfrm>
            </p:contentPart>
          </mc:Choice>
          <mc:Fallback xmlns="">
            <p:pic>
              <p:nvPicPr>
                <p:cNvPr id="1216" name="Ink 1215">
                  <a:extLst>
                    <a:ext uri="{FF2B5EF4-FFF2-40B4-BE49-F238E27FC236}">
                      <a16:creationId xmlns:a16="http://schemas.microsoft.com/office/drawing/2014/main" id="{FBBE33B8-980D-D81B-2BE0-683D196D108D}"/>
                    </a:ext>
                  </a:extLst>
                </p:cNvPr>
                <p:cNvPicPr/>
                <p:nvPr/>
              </p:nvPicPr>
              <p:blipFill>
                <a:blip r:embed="rId183"/>
                <a:stretch>
                  <a:fillRect/>
                </a:stretch>
              </p:blipFill>
              <p:spPr>
                <a:xfrm>
                  <a:off x="10418378" y="6404183"/>
                  <a:ext cx="82800" cy="10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4">
              <p14:nvContentPartPr>
                <p14:cNvPr id="1217" name="Ink 1216">
                  <a:extLst>
                    <a:ext uri="{FF2B5EF4-FFF2-40B4-BE49-F238E27FC236}">
                      <a16:creationId xmlns:a16="http://schemas.microsoft.com/office/drawing/2014/main" id="{04231967-B667-6494-456D-3D4E0F598A52}"/>
                    </a:ext>
                  </a:extLst>
                </p14:cNvPr>
                <p14:cNvContentPartPr/>
                <p14:nvPr/>
              </p14:nvContentPartPr>
              <p14:xfrm>
                <a:off x="10424858" y="6447383"/>
                <a:ext cx="93960" cy="14400"/>
              </p14:xfrm>
            </p:contentPart>
          </mc:Choice>
          <mc:Fallback xmlns="">
            <p:pic>
              <p:nvPicPr>
                <p:cNvPr id="1217" name="Ink 1216">
                  <a:extLst>
                    <a:ext uri="{FF2B5EF4-FFF2-40B4-BE49-F238E27FC236}">
                      <a16:creationId xmlns:a16="http://schemas.microsoft.com/office/drawing/2014/main" id="{04231967-B667-6494-456D-3D4E0F598A52}"/>
                    </a:ext>
                  </a:extLst>
                </p:cNvPr>
                <p:cNvPicPr/>
                <p:nvPr/>
              </p:nvPicPr>
              <p:blipFill>
                <a:blip r:embed="rId185"/>
                <a:stretch>
                  <a:fillRect/>
                </a:stretch>
              </p:blipFill>
              <p:spPr>
                <a:xfrm>
                  <a:off x="10420538" y="6443063"/>
                  <a:ext cx="102600" cy="230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3" name="Group 1222">
            <a:extLst>
              <a:ext uri="{FF2B5EF4-FFF2-40B4-BE49-F238E27FC236}">
                <a16:creationId xmlns:a16="http://schemas.microsoft.com/office/drawing/2014/main" id="{BDEB4ABF-ACDC-31D1-B01F-F58BD1BECF48}"/>
              </a:ext>
            </a:extLst>
          </p:cNvPr>
          <p:cNvGrpSpPr/>
          <p:nvPr/>
        </p:nvGrpSpPr>
        <p:grpSpPr>
          <a:xfrm>
            <a:off x="10024178" y="2503215"/>
            <a:ext cx="310473" cy="286969"/>
            <a:chOff x="10024178" y="2503215"/>
            <a:chExt cx="310473" cy="2869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86">
              <p14:nvContentPartPr>
                <p14:cNvPr id="1160" name="Ink 1159">
                  <a:extLst>
                    <a:ext uri="{FF2B5EF4-FFF2-40B4-BE49-F238E27FC236}">
                      <a16:creationId xmlns:a16="http://schemas.microsoft.com/office/drawing/2014/main" id="{1DDBC4C8-46FA-A2D9-AAAD-323083E4F9FC}"/>
                    </a:ext>
                  </a:extLst>
                </p14:cNvPr>
                <p14:cNvContentPartPr/>
                <p14:nvPr/>
              </p14:nvContentPartPr>
              <p14:xfrm>
                <a:off x="10049378" y="2542815"/>
                <a:ext cx="56520" cy="56160"/>
              </p14:xfrm>
            </p:contentPart>
          </mc:Choice>
          <mc:Fallback xmlns="">
            <p:pic>
              <p:nvPicPr>
                <p:cNvPr id="1160" name="Ink 1159">
                  <a:extLst>
                    <a:ext uri="{FF2B5EF4-FFF2-40B4-BE49-F238E27FC236}">
                      <a16:creationId xmlns:a16="http://schemas.microsoft.com/office/drawing/2014/main" id="{1DDBC4C8-46FA-A2D9-AAAD-323083E4F9FC}"/>
                    </a:ext>
                  </a:extLst>
                </p:cNvPr>
                <p:cNvPicPr/>
                <p:nvPr/>
              </p:nvPicPr>
              <p:blipFill>
                <a:blip r:embed="rId187"/>
                <a:stretch>
                  <a:fillRect/>
                </a:stretch>
              </p:blipFill>
              <p:spPr>
                <a:xfrm>
                  <a:off x="10045058" y="2538495"/>
                  <a:ext cx="65160" cy="6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8">
              <p14:nvContentPartPr>
                <p14:cNvPr id="1161" name="Ink 1160">
                  <a:extLst>
                    <a:ext uri="{FF2B5EF4-FFF2-40B4-BE49-F238E27FC236}">
                      <a16:creationId xmlns:a16="http://schemas.microsoft.com/office/drawing/2014/main" id="{DEFF986E-582A-92A4-18A8-E5BF7366204F}"/>
                    </a:ext>
                  </a:extLst>
                </p14:cNvPr>
                <p14:cNvContentPartPr/>
                <p14:nvPr/>
              </p14:nvContentPartPr>
              <p14:xfrm>
                <a:off x="10047578" y="2522295"/>
                <a:ext cx="63000" cy="90720"/>
              </p14:xfrm>
            </p:contentPart>
          </mc:Choice>
          <mc:Fallback xmlns="">
            <p:pic>
              <p:nvPicPr>
                <p:cNvPr id="1161" name="Ink 1160">
                  <a:extLst>
                    <a:ext uri="{FF2B5EF4-FFF2-40B4-BE49-F238E27FC236}">
                      <a16:creationId xmlns:a16="http://schemas.microsoft.com/office/drawing/2014/main" id="{DEFF986E-582A-92A4-18A8-E5BF7366204F}"/>
                    </a:ext>
                  </a:extLst>
                </p:cNvPr>
                <p:cNvPicPr/>
                <p:nvPr/>
              </p:nvPicPr>
              <p:blipFill>
                <a:blip r:embed="rId189"/>
                <a:stretch>
                  <a:fillRect/>
                </a:stretch>
              </p:blipFill>
              <p:spPr>
                <a:xfrm>
                  <a:off x="10043258" y="2517975"/>
                  <a:ext cx="71640" cy="9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0">
              <p14:nvContentPartPr>
                <p14:cNvPr id="1162" name="Ink 1161">
                  <a:extLst>
                    <a:ext uri="{FF2B5EF4-FFF2-40B4-BE49-F238E27FC236}">
                      <a16:creationId xmlns:a16="http://schemas.microsoft.com/office/drawing/2014/main" id="{C902C841-9DE6-0293-8908-10A3329FFCBD}"/>
                    </a:ext>
                  </a:extLst>
                </p14:cNvPr>
                <p14:cNvContentPartPr/>
                <p14:nvPr/>
              </p14:nvContentPartPr>
              <p14:xfrm>
                <a:off x="10024178" y="2503215"/>
                <a:ext cx="123480" cy="117000"/>
              </p14:xfrm>
            </p:contentPart>
          </mc:Choice>
          <mc:Fallback xmlns="">
            <p:pic>
              <p:nvPicPr>
                <p:cNvPr id="1162" name="Ink 1161">
                  <a:extLst>
                    <a:ext uri="{FF2B5EF4-FFF2-40B4-BE49-F238E27FC236}">
                      <a16:creationId xmlns:a16="http://schemas.microsoft.com/office/drawing/2014/main" id="{C902C841-9DE6-0293-8908-10A3329FFCBD}"/>
                    </a:ext>
                  </a:extLst>
                </p:cNvPr>
                <p:cNvPicPr/>
                <p:nvPr/>
              </p:nvPicPr>
              <p:blipFill>
                <a:blip r:embed="rId191"/>
                <a:stretch>
                  <a:fillRect/>
                </a:stretch>
              </p:blipFill>
              <p:spPr>
                <a:xfrm>
                  <a:off x="10019858" y="2498895"/>
                  <a:ext cx="132120" cy="125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2">
              <p14:nvContentPartPr>
                <p14:cNvPr id="1220" name="Ink 1219">
                  <a:extLst>
                    <a:ext uri="{FF2B5EF4-FFF2-40B4-BE49-F238E27FC236}">
                      <a16:creationId xmlns:a16="http://schemas.microsoft.com/office/drawing/2014/main" id="{1946EB01-0136-FC30-0540-C5B4E5868E15}"/>
                    </a:ext>
                  </a:extLst>
                </p14:cNvPr>
                <p14:cNvContentPartPr/>
                <p14:nvPr/>
              </p14:nvContentPartPr>
              <p14:xfrm>
                <a:off x="10254371" y="2687944"/>
                <a:ext cx="42480" cy="68400"/>
              </p14:xfrm>
            </p:contentPart>
          </mc:Choice>
          <mc:Fallback xmlns="">
            <p:pic>
              <p:nvPicPr>
                <p:cNvPr id="1220" name="Ink 1219">
                  <a:extLst>
                    <a:ext uri="{FF2B5EF4-FFF2-40B4-BE49-F238E27FC236}">
                      <a16:creationId xmlns:a16="http://schemas.microsoft.com/office/drawing/2014/main" id="{1946EB01-0136-FC30-0540-C5B4E5868E15}"/>
                    </a:ext>
                  </a:extLst>
                </p:cNvPr>
                <p:cNvPicPr/>
                <p:nvPr/>
              </p:nvPicPr>
              <p:blipFill>
                <a:blip r:embed="rId193"/>
                <a:stretch>
                  <a:fillRect/>
                </a:stretch>
              </p:blipFill>
              <p:spPr>
                <a:xfrm>
                  <a:off x="10250051" y="2683624"/>
                  <a:ext cx="5112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4">
              <p14:nvContentPartPr>
                <p14:cNvPr id="1221" name="Ink 1220">
                  <a:extLst>
                    <a:ext uri="{FF2B5EF4-FFF2-40B4-BE49-F238E27FC236}">
                      <a16:creationId xmlns:a16="http://schemas.microsoft.com/office/drawing/2014/main" id="{8E490480-E6A5-EDC2-B179-169EC3458D6D}"/>
                    </a:ext>
                  </a:extLst>
                </p14:cNvPr>
                <p14:cNvContentPartPr/>
                <p14:nvPr/>
              </p14:nvContentPartPr>
              <p14:xfrm>
                <a:off x="10252571" y="2689744"/>
                <a:ext cx="35640" cy="66600"/>
              </p14:xfrm>
            </p:contentPart>
          </mc:Choice>
          <mc:Fallback xmlns="">
            <p:pic>
              <p:nvPicPr>
                <p:cNvPr id="1221" name="Ink 1220">
                  <a:extLst>
                    <a:ext uri="{FF2B5EF4-FFF2-40B4-BE49-F238E27FC236}">
                      <a16:creationId xmlns:a16="http://schemas.microsoft.com/office/drawing/2014/main" id="{8E490480-E6A5-EDC2-B179-169EC3458D6D}"/>
                    </a:ext>
                  </a:extLst>
                </p:cNvPr>
                <p:cNvPicPr/>
                <p:nvPr/>
              </p:nvPicPr>
              <p:blipFill>
                <a:blip r:embed="rId195"/>
                <a:stretch>
                  <a:fillRect/>
                </a:stretch>
              </p:blipFill>
              <p:spPr>
                <a:xfrm>
                  <a:off x="10248251" y="2685424"/>
                  <a:ext cx="44280" cy="7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6">
              <p14:nvContentPartPr>
                <p14:cNvPr id="1222" name="Ink 1221">
                  <a:extLst>
                    <a:ext uri="{FF2B5EF4-FFF2-40B4-BE49-F238E27FC236}">
                      <a16:creationId xmlns:a16="http://schemas.microsoft.com/office/drawing/2014/main" id="{7C829FC7-6AA0-42B0-B27D-6954CA571781}"/>
                    </a:ext>
                  </a:extLst>
                </p14:cNvPr>
                <p14:cNvContentPartPr/>
                <p14:nvPr/>
              </p14:nvContentPartPr>
              <p14:xfrm>
                <a:off x="10233851" y="2664184"/>
                <a:ext cx="100800" cy="126000"/>
              </p14:xfrm>
            </p:contentPart>
          </mc:Choice>
          <mc:Fallback xmlns="">
            <p:pic>
              <p:nvPicPr>
                <p:cNvPr id="1222" name="Ink 1221">
                  <a:extLst>
                    <a:ext uri="{FF2B5EF4-FFF2-40B4-BE49-F238E27FC236}">
                      <a16:creationId xmlns:a16="http://schemas.microsoft.com/office/drawing/2014/main" id="{7C829FC7-6AA0-42B0-B27D-6954CA571781}"/>
                    </a:ext>
                  </a:extLst>
                </p:cNvPr>
                <p:cNvPicPr/>
                <p:nvPr/>
              </p:nvPicPr>
              <p:blipFill>
                <a:blip r:embed="rId197"/>
                <a:stretch>
                  <a:fillRect/>
                </a:stretch>
              </p:blipFill>
              <p:spPr>
                <a:xfrm>
                  <a:off x="10229531" y="2659864"/>
                  <a:ext cx="109440" cy="134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27" name="Group 1226">
            <a:extLst>
              <a:ext uri="{FF2B5EF4-FFF2-40B4-BE49-F238E27FC236}">
                <a16:creationId xmlns:a16="http://schemas.microsoft.com/office/drawing/2014/main" id="{EBAC8CD1-A40D-DDE8-0F6F-03F6812AA6F7}"/>
              </a:ext>
            </a:extLst>
          </p:cNvPr>
          <p:cNvGrpSpPr/>
          <p:nvPr/>
        </p:nvGrpSpPr>
        <p:grpSpPr>
          <a:xfrm>
            <a:off x="10419251" y="2750944"/>
            <a:ext cx="106560" cy="107640"/>
            <a:chOff x="10419251" y="2750944"/>
            <a:chExt cx="106560" cy="107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8">
              <p14:nvContentPartPr>
                <p14:cNvPr id="1224" name="Ink 1223">
                  <a:extLst>
                    <a:ext uri="{FF2B5EF4-FFF2-40B4-BE49-F238E27FC236}">
                      <a16:creationId xmlns:a16="http://schemas.microsoft.com/office/drawing/2014/main" id="{9009D562-B337-6329-35E0-22D45B9B31A3}"/>
                    </a:ext>
                  </a:extLst>
                </p14:cNvPr>
                <p14:cNvContentPartPr/>
                <p14:nvPr/>
              </p14:nvContentPartPr>
              <p14:xfrm>
                <a:off x="10436171" y="2781184"/>
                <a:ext cx="51840" cy="73080"/>
              </p14:xfrm>
            </p:contentPart>
          </mc:Choice>
          <mc:Fallback xmlns="">
            <p:pic>
              <p:nvPicPr>
                <p:cNvPr id="1224" name="Ink 1223">
                  <a:extLst>
                    <a:ext uri="{FF2B5EF4-FFF2-40B4-BE49-F238E27FC236}">
                      <a16:creationId xmlns:a16="http://schemas.microsoft.com/office/drawing/2014/main" id="{9009D562-B337-6329-35E0-22D45B9B31A3}"/>
                    </a:ext>
                  </a:extLst>
                </p:cNvPr>
                <p:cNvPicPr/>
                <p:nvPr/>
              </p:nvPicPr>
              <p:blipFill>
                <a:blip r:embed="rId199"/>
                <a:stretch>
                  <a:fillRect/>
                </a:stretch>
              </p:blipFill>
              <p:spPr>
                <a:xfrm>
                  <a:off x="10431851" y="2776864"/>
                  <a:ext cx="60480" cy="81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0">
              <p14:nvContentPartPr>
                <p14:cNvPr id="1225" name="Ink 1224">
                  <a:extLst>
                    <a:ext uri="{FF2B5EF4-FFF2-40B4-BE49-F238E27FC236}">
                      <a16:creationId xmlns:a16="http://schemas.microsoft.com/office/drawing/2014/main" id="{C36B1662-BC5C-7448-307C-A6F0C1E909D9}"/>
                    </a:ext>
                  </a:extLst>
                </p14:cNvPr>
                <p14:cNvContentPartPr/>
                <p14:nvPr/>
              </p14:nvContentPartPr>
              <p14:xfrm>
                <a:off x="10444091" y="2774704"/>
                <a:ext cx="46440" cy="68760"/>
              </p14:xfrm>
            </p:contentPart>
          </mc:Choice>
          <mc:Fallback xmlns="">
            <p:pic>
              <p:nvPicPr>
                <p:cNvPr id="1225" name="Ink 1224">
                  <a:extLst>
                    <a:ext uri="{FF2B5EF4-FFF2-40B4-BE49-F238E27FC236}">
                      <a16:creationId xmlns:a16="http://schemas.microsoft.com/office/drawing/2014/main" id="{C36B1662-BC5C-7448-307C-A6F0C1E909D9}"/>
                    </a:ext>
                  </a:extLst>
                </p:cNvPr>
                <p:cNvPicPr/>
                <p:nvPr/>
              </p:nvPicPr>
              <p:blipFill>
                <a:blip r:embed="rId201"/>
                <a:stretch>
                  <a:fillRect/>
                </a:stretch>
              </p:blipFill>
              <p:spPr>
                <a:xfrm>
                  <a:off x="10439771" y="2770384"/>
                  <a:ext cx="55080" cy="7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2">
              <p14:nvContentPartPr>
                <p14:cNvPr id="1226" name="Ink 1225">
                  <a:extLst>
                    <a:ext uri="{FF2B5EF4-FFF2-40B4-BE49-F238E27FC236}">
                      <a16:creationId xmlns:a16="http://schemas.microsoft.com/office/drawing/2014/main" id="{8AE8E9CC-0A72-AFFB-B082-386292B20CD2}"/>
                    </a:ext>
                  </a:extLst>
                </p14:cNvPr>
                <p14:cNvContentPartPr/>
                <p14:nvPr/>
              </p14:nvContentPartPr>
              <p14:xfrm>
                <a:off x="10419251" y="2750944"/>
                <a:ext cx="106560" cy="107640"/>
              </p14:xfrm>
            </p:contentPart>
          </mc:Choice>
          <mc:Fallback xmlns="">
            <p:pic>
              <p:nvPicPr>
                <p:cNvPr id="1226" name="Ink 1225">
                  <a:extLst>
                    <a:ext uri="{FF2B5EF4-FFF2-40B4-BE49-F238E27FC236}">
                      <a16:creationId xmlns:a16="http://schemas.microsoft.com/office/drawing/2014/main" id="{8AE8E9CC-0A72-AFFB-B082-386292B20CD2}"/>
                    </a:ext>
                  </a:extLst>
                </p:cNvPr>
                <p:cNvPicPr/>
                <p:nvPr/>
              </p:nvPicPr>
              <p:blipFill>
                <a:blip r:embed="rId203"/>
                <a:stretch>
                  <a:fillRect/>
                </a:stretch>
              </p:blipFill>
              <p:spPr>
                <a:xfrm>
                  <a:off x="10414931" y="2746624"/>
                  <a:ext cx="115200" cy="11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5" name="Group 1234">
            <a:extLst>
              <a:ext uri="{FF2B5EF4-FFF2-40B4-BE49-F238E27FC236}">
                <a16:creationId xmlns:a16="http://schemas.microsoft.com/office/drawing/2014/main" id="{541BB920-5D1C-90CE-93C3-BFDBE29F0096}"/>
              </a:ext>
            </a:extLst>
          </p:cNvPr>
          <p:cNvGrpSpPr/>
          <p:nvPr/>
        </p:nvGrpSpPr>
        <p:grpSpPr>
          <a:xfrm>
            <a:off x="10804091" y="2899984"/>
            <a:ext cx="134280" cy="134280"/>
            <a:chOff x="10804091" y="2899984"/>
            <a:chExt cx="134280" cy="13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4">
              <p14:nvContentPartPr>
                <p14:cNvPr id="1228" name="Ink 1227">
                  <a:extLst>
                    <a:ext uri="{FF2B5EF4-FFF2-40B4-BE49-F238E27FC236}">
                      <a16:creationId xmlns:a16="http://schemas.microsoft.com/office/drawing/2014/main" id="{30E0BE54-32AB-2F3A-FE38-68747A67FF1C}"/>
                    </a:ext>
                  </a:extLst>
                </p14:cNvPr>
                <p14:cNvContentPartPr/>
                <p14:nvPr/>
              </p14:nvContentPartPr>
              <p14:xfrm>
                <a:off x="10830011" y="2928784"/>
                <a:ext cx="57960" cy="79200"/>
              </p14:xfrm>
            </p:contentPart>
          </mc:Choice>
          <mc:Fallback xmlns="">
            <p:pic>
              <p:nvPicPr>
                <p:cNvPr id="1228" name="Ink 1227">
                  <a:extLst>
                    <a:ext uri="{FF2B5EF4-FFF2-40B4-BE49-F238E27FC236}">
                      <a16:creationId xmlns:a16="http://schemas.microsoft.com/office/drawing/2014/main" id="{30E0BE54-32AB-2F3A-FE38-68747A67FF1C}"/>
                    </a:ext>
                  </a:extLst>
                </p:cNvPr>
                <p:cNvPicPr/>
                <p:nvPr/>
              </p:nvPicPr>
              <p:blipFill>
                <a:blip r:embed="rId205"/>
                <a:stretch>
                  <a:fillRect/>
                </a:stretch>
              </p:blipFill>
              <p:spPr>
                <a:xfrm>
                  <a:off x="10825691" y="2924464"/>
                  <a:ext cx="66600" cy="8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6">
              <p14:nvContentPartPr>
                <p14:cNvPr id="1229" name="Ink 1228">
                  <a:extLst>
                    <a:ext uri="{FF2B5EF4-FFF2-40B4-BE49-F238E27FC236}">
                      <a16:creationId xmlns:a16="http://schemas.microsoft.com/office/drawing/2014/main" id="{FD9D05D6-D2D1-1C16-1F5D-79AA7D6DD58C}"/>
                    </a:ext>
                  </a:extLst>
                </p14:cNvPr>
                <p14:cNvContentPartPr/>
                <p14:nvPr/>
              </p14:nvContentPartPr>
              <p14:xfrm>
                <a:off x="10839731" y="2911504"/>
                <a:ext cx="49680" cy="83520"/>
              </p14:xfrm>
            </p:contentPart>
          </mc:Choice>
          <mc:Fallback xmlns="">
            <p:pic>
              <p:nvPicPr>
                <p:cNvPr id="1229" name="Ink 1228">
                  <a:extLst>
                    <a:ext uri="{FF2B5EF4-FFF2-40B4-BE49-F238E27FC236}">
                      <a16:creationId xmlns:a16="http://schemas.microsoft.com/office/drawing/2014/main" id="{FD9D05D6-D2D1-1C16-1F5D-79AA7D6DD58C}"/>
                    </a:ext>
                  </a:extLst>
                </p:cNvPr>
                <p:cNvPicPr/>
                <p:nvPr/>
              </p:nvPicPr>
              <p:blipFill>
                <a:blip r:embed="rId207"/>
                <a:stretch>
                  <a:fillRect/>
                </a:stretch>
              </p:blipFill>
              <p:spPr>
                <a:xfrm>
                  <a:off x="10835411" y="2907184"/>
                  <a:ext cx="58320" cy="9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8">
              <p14:nvContentPartPr>
                <p14:cNvPr id="1230" name="Ink 1229">
                  <a:extLst>
                    <a:ext uri="{FF2B5EF4-FFF2-40B4-BE49-F238E27FC236}">
                      <a16:creationId xmlns:a16="http://schemas.microsoft.com/office/drawing/2014/main" id="{6DF04FAE-F93B-675F-EF6E-1711C248F84A}"/>
                    </a:ext>
                  </a:extLst>
                </p14:cNvPr>
                <p14:cNvContentPartPr/>
                <p14:nvPr/>
              </p14:nvContentPartPr>
              <p14:xfrm>
                <a:off x="10804091" y="2899984"/>
                <a:ext cx="134280" cy="134280"/>
              </p14:xfrm>
            </p:contentPart>
          </mc:Choice>
          <mc:Fallback xmlns="">
            <p:pic>
              <p:nvPicPr>
                <p:cNvPr id="1230" name="Ink 1229">
                  <a:extLst>
                    <a:ext uri="{FF2B5EF4-FFF2-40B4-BE49-F238E27FC236}">
                      <a16:creationId xmlns:a16="http://schemas.microsoft.com/office/drawing/2014/main" id="{6DF04FAE-F93B-675F-EF6E-1711C248F84A}"/>
                    </a:ext>
                  </a:extLst>
                </p:cNvPr>
                <p:cNvPicPr/>
                <p:nvPr/>
              </p:nvPicPr>
              <p:blipFill>
                <a:blip r:embed="rId209"/>
                <a:stretch>
                  <a:fillRect/>
                </a:stretch>
              </p:blipFill>
              <p:spPr>
                <a:xfrm>
                  <a:off x="10799771" y="2895664"/>
                  <a:ext cx="142920" cy="1429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4" name="Group 1233">
            <a:extLst>
              <a:ext uri="{FF2B5EF4-FFF2-40B4-BE49-F238E27FC236}">
                <a16:creationId xmlns:a16="http://schemas.microsoft.com/office/drawing/2014/main" id="{6DC2A1B8-0563-3BC0-CE0C-ADD824249468}"/>
              </a:ext>
            </a:extLst>
          </p:cNvPr>
          <p:cNvGrpSpPr/>
          <p:nvPr/>
        </p:nvGrpSpPr>
        <p:grpSpPr>
          <a:xfrm>
            <a:off x="11206571" y="2985304"/>
            <a:ext cx="141120" cy="126360"/>
            <a:chOff x="11206571" y="2985304"/>
            <a:chExt cx="141120" cy="12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0">
              <p14:nvContentPartPr>
                <p14:cNvPr id="1231" name="Ink 1230">
                  <a:extLst>
                    <a:ext uri="{FF2B5EF4-FFF2-40B4-BE49-F238E27FC236}">
                      <a16:creationId xmlns:a16="http://schemas.microsoft.com/office/drawing/2014/main" id="{358EA833-C16C-2FE5-9B4A-C25E940BE8B9}"/>
                    </a:ext>
                  </a:extLst>
                </p14:cNvPr>
                <p14:cNvContentPartPr/>
                <p14:nvPr/>
              </p14:nvContentPartPr>
              <p14:xfrm>
                <a:off x="11224211" y="3001144"/>
                <a:ext cx="79920" cy="99720"/>
              </p14:xfrm>
            </p:contentPart>
          </mc:Choice>
          <mc:Fallback xmlns="">
            <p:pic>
              <p:nvPicPr>
                <p:cNvPr id="1231" name="Ink 1230">
                  <a:extLst>
                    <a:ext uri="{FF2B5EF4-FFF2-40B4-BE49-F238E27FC236}">
                      <a16:creationId xmlns:a16="http://schemas.microsoft.com/office/drawing/2014/main" id="{358EA833-C16C-2FE5-9B4A-C25E940BE8B9}"/>
                    </a:ext>
                  </a:extLst>
                </p:cNvPr>
                <p:cNvPicPr/>
                <p:nvPr/>
              </p:nvPicPr>
              <p:blipFill>
                <a:blip r:embed="rId211"/>
                <a:stretch>
                  <a:fillRect/>
                </a:stretch>
              </p:blipFill>
              <p:spPr>
                <a:xfrm>
                  <a:off x="11219891" y="2996824"/>
                  <a:ext cx="88560" cy="10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2">
              <p14:nvContentPartPr>
                <p14:cNvPr id="1232" name="Ink 1231">
                  <a:extLst>
                    <a:ext uri="{FF2B5EF4-FFF2-40B4-BE49-F238E27FC236}">
                      <a16:creationId xmlns:a16="http://schemas.microsoft.com/office/drawing/2014/main" id="{8E63D698-6452-721D-8B8F-137F0970A6FA}"/>
                    </a:ext>
                  </a:extLst>
                </p14:cNvPr>
                <p14:cNvContentPartPr/>
                <p14:nvPr/>
              </p14:nvContentPartPr>
              <p14:xfrm>
                <a:off x="11247611" y="2998984"/>
                <a:ext cx="31680" cy="99000"/>
              </p14:xfrm>
            </p:contentPart>
          </mc:Choice>
          <mc:Fallback xmlns="">
            <p:pic>
              <p:nvPicPr>
                <p:cNvPr id="1232" name="Ink 1231">
                  <a:extLst>
                    <a:ext uri="{FF2B5EF4-FFF2-40B4-BE49-F238E27FC236}">
                      <a16:creationId xmlns:a16="http://schemas.microsoft.com/office/drawing/2014/main" id="{8E63D698-6452-721D-8B8F-137F0970A6FA}"/>
                    </a:ext>
                  </a:extLst>
                </p:cNvPr>
                <p:cNvPicPr/>
                <p:nvPr/>
              </p:nvPicPr>
              <p:blipFill>
                <a:blip r:embed="rId213"/>
                <a:stretch>
                  <a:fillRect/>
                </a:stretch>
              </p:blipFill>
              <p:spPr>
                <a:xfrm>
                  <a:off x="11243291" y="2994664"/>
                  <a:ext cx="40320" cy="10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4">
              <p14:nvContentPartPr>
                <p14:cNvPr id="1233" name="Ink 1232">
                  <a:extLst>
                    <a:ext uri="{FF2B5EF4-FFF2-40B4-BE49-F238E27FC236}">
                      <a16:creationId xmlns:a16="http://schemas.microsoft.com/office/drawing/2014/main" id="{C748E64F-A823-09BE-5BCE-112D172D5373}"/>
                    </a:ext>
                  </a:extLst>
                </p14:cNvPr>
                <p14:cNvContentPartPr/>
                <p14:nvPr/>
              </p14:nvContentPartPr>
              <p14:xfrm>
                <a:off x="11206571" y="2985304"/>
                <a:ext cx="141120" cy="126360"/>
              </p14:xfrm>
            </p:contentPart>
          </mc:Choice>
          <mc:Fallback xmlns="">
            <p:pic>
              <p:nvPicPr>
                <p:cNvPr id="1233" name="Ink 1232">
                  <a:extLst>
                    <a:ext uri="{FF2B5EF4-FFF2-40B4-BE49-F238E27FC236}">
                      <a16:creationId xmlns:a16="http://schemas.microsoft.com/office/drawing/2014/main" id="{C748E64F-A823-09BE-5BCE-112D172D5373}"/>
                    </a:ext>
                  </a:extLst>
                </p:cNvPr>
                <p:cNvPicPr/>
                <p:nvPr/>
              </p:nvPicPr>
              <p:blipFill>
                <a:blip r:embed="rId215"/>
                <a:stretch>
                  <a:fillRect/>
                </a:stretch>
              </p:blipFill>
              <p:spPr>
                <a:xfrm>
                  <a:off x="11202251" y="2980984"/>
                  <a:ext cx="149760" cy="135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9" name="Group 1238">
            <a:extLst>
              <a:ext uri="{FF2B5EF4-FFF2-40B4-BE49-F238E27FC236}">
                <a16:creationId xmlns:a16="http://schemas.microsoft.com/office/drawing/2014/main" id="{6C160B95-16D5-F270-26C3-717C59F830AB}"/>
              </a:ext>
            </a:extLst>
          </p:cNvPr>
          <p:cNvGrpSpPr/>
          <p:nvPr/>
        </p:nvGrpSpPr>
        <p:grpSpPr>
          <a:xfrm>
            <a:off x="11571611" y="2997904"/>
            <a:ext cx="144360" cy="143640"/>
            <a:chOff x="11571611" y="2997904"/>
            <a:chExt cx="144360" cy="14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6">
              <p14:nvContentPartPr>
                <p14:cNvPr id="1236" name="Ink 1235">
                  <a:extLst>
                    <a:ext uri="{FF2B5EF4-FFF2-40B4-BE49-F238E27FC236}">
                      <a16:creationId xmlns:a16="http://schemas.microsoft.com/office/drawing/2014/main" id="{3F211660-B349-F8D1-C881-AA1A14C98BF6}"/>
                    </a:ext>
                  </a:extLst>
                </p14:cNvPr>
                <p14:cNvContentPartPr/>
                <p14:nvPr/>
              </p14:nvContentPartPr>
              <p14:xfrm>
                <a:off x="11611571" y="3034984"/>
                <a:ext cx="64440" cy="68400"/>
              </p14:xfrm>
            </p:contentPart>
          </mc:Choice>
          <mc:Fallback xmlns="">
            <p:pic>
              <p:nvPicPr>
                <p:cNvPr id="1236" name="Ink 1235">
                  <a:extLst>
                    <a:ext uri="{FF2B5EF4-FFF2-40B4-BE49-F238E27FC236}">
                      <a16:creationId xmlns:a16="http://schemas.microsoft.com/office/drawing/2014/main" id="{3F211660-B349-F8D1-C881-AA1A14C98BF6}"/>
                    </a:ext>
                  </a:extLst>
                </p:cNvPr>
                <p:cNvPicPr/>
                <p:nvPr/>
              </p:nvPicPr>
              <p:blipFill>
                <a:blip r:embed="rId217"/>
                <a:stretch>
                  <a:fillRect/>
                </a:stretch>
              </p:blipFill>
              <p:spPr>
                <a:xfrm>
                  <a:off x="11607251" y="3030664"/>
                  <a:ext cx="73080" cy="7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8">
              <p14:nvContentPartPr>
                <p14:cNvPr id="1237" name="Ink 1236">
                  <a:extLst>
                    <a:ext uri="{FF2B5EF4-FFF2-40B4-BE49-F238E27FC236}">
                      <a16:creationId xmlns:a16="http://schemas.microsoft.com/office/drawing/2014/main" id="{920C4CD9-EEAC-3E41-367E-92930C3C7F29}"/>
                    </a:ext>
                  </a:extLst>
                </p14:cNvPr>
                <p14:cNvContentPartPr/>
                <p14:nvPr/>
              </p14:nvContentPartPr>
              <p14:xfrm>
                <a:off x="11618411" y="3048304"/>
                <a:ext cx="26280" cy="44280"/>
              </p14:xfrm>
            </p:contentPart>
          </mc:Choice>
          <mc:Fallback xmlns="">
            <p:pic>
              <p:nvPicPr>
                <p:cNvPr id="1237" name="Ink 1236">
                  <a:extLst>
                    <a:ext uri="{FF2B5EF4-FFF2-40B4-BE49-F238E27FC236}">
                      <a16:creationId xmlns:a16="http://schemas.microsoft.com/office/drawing/2014/main" id="{920C4CD9-EEAC-3E41-367E-92930C3C7F29}"/>
                    </a:ext>
                  </a:extLst>
                </p:cNvPr>
                <p:cNvPicPr/>
                <p:nvPr/>
              </p:nvPicPr>
              <p:blipFill>
                <a:blip r:embed="rId219"/>
                <a:stretch>
                  <a:fillRect/>
                </a:stretch>
              </p:blipFill>
              <p:spPr>
                <a:xfrm>
                  <a:off x="11614091" y="3043984"/>
                  <a:ext cx="34920" cy="5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0">
              <p14:nvContentPartPr>
                <p14:cNvPr id="1238" name="Ink 1237">
                  <a:extLst>
                    <a:ext uri="{FF2B5EF4-FFF2-40B4-BE49-F238E27FC236}">
                      <a16:creationId xmlns:a16="http://schemas.microsoft.com/office/drawing/2014/main" id="{0D731184-06DF-3C41-4221-2F0B64418CFD}"/>
                    </a:ext>
                  </a:extLst>
                </p14:cNvPr>
                <p14:cNvContentPartPr/>
                <p14:nvPr/>
              </p14:nvContentPartPr>
              <p14:xfrm>
                <a:off x="11571611" y="2997904"/>
                <a:ext cx="144360" cy="143640"/>
              </p14:xfrm>
            </p:contentPart>
          </mc:Choice>
          <mc:Fallback xmlns="">
            <p:pic>
              <p:nvPicPr>
                <p:cNvPr id="1238" name="Ink 1237">
                  <a:extLst>
                    <a:ext uri="{FF2B5EF4-FFF2-40B4-BE49-F238E27FC236}">
                      <a16:creationId xmlns:a16="http://schemas.microsoft.com/office/drawing/2014/main" id="{0D731184-06DF-3C41-4221-2F0B64418CFD}"/>
                    </a:ext>
                  </a:extLst>
                </p:cNvPr>
                <p:cNvPicPr/>
                <p:nvPr/>
              </p:nvPicPr>
              <p:blipFill>
                <a:blip r:embed="rId221"/>
                <a:stretch>
                  <a:fillRect/>
                </a:stretch>
              </p:blipFill>
              <p:spPr>
                <a:xfrm>
                  <a:off x="11567291" y="2993584"/>
                  <a:ext cx="153000" cy="1522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240" name="Picture 152">
            <a:extLst>
              <a:ext uri="{FF2B5EF4-FFF2-40B4-BE49-F238E27FC236}">
                <a16:creationId xmlns:a16="http://schemas.microsoft.com/office/drawing/2014/main" id="{DECB07C2-2F6B-BF36-56C4-FB141E7993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" t="20350" r="577" b="70156"/>
          <a:stretch/>
        </p:blipFill>
        <p:spPr bwMode="auto">
          <a:xfrm>
            <a:off x="114891" y="1574448"/>
            <a:ext cx="6837601" cy="918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2046D71-68EF-AB2E-766F-A884E4943178}"/>
              </a:ext>
            </a:extLst>
          </p:cNvPr>
          <p:cNvSpPr/>
          <p:nvPr/>
        </p:nvSpPr>
        <p:spPr>
          <a:xfrm>
            <a:off x="1088904" y="607272"/>
            <a:ext cx="2533795" cy="2256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85E1CD-B67D-1BAB-3E90-1BC2372AB0A7}"/>
              </a:ext>
            </a:extLst>
          </p:cNvPr>
          <p:cNvSpPr txBox="1"/>
          <p:nvPr/>
        </p:nvSpPr>
        <p:spPr>
          <a:xfrm>
            <a:off x="3686492" y="577334"/>
            <a:ext cx="32635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Must be a smooth curve!!!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0541562-A055-EE4F-F573-0147D245B99C}"/>
              </a:ext>
            </a:extLst>
          </p:cNvPr>
          <p:cNvSpPr/>
          <p:nvPr/>
        </p:nvSpPr>
        <p:spPr>
          <a:xfrm>
            <a:off x="1734961" y="946666"/>
            <a:ext cx="1031100" cy="22561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4A8604-B5C5-FFD1-73E3-2F6F8EA6D271}"/>
              </a:ext>
            </a:extLst>
          </p:cNvPr>
          <p:cNvSpPr txBox="1"/>
          <p:nvPr/>
        </p:nvSpPr>
        <p:spPr>
          <a:xfrm>
            <a:off x="3329940" y="5893400"/>
            <a:ext cx="4183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Prepare the graph to add essential details from the results table needed to plot the data given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13F4B78-8ECD-859F-7AF4-DA425D518EE6}"/>
              </a:ext>
            </a:extLst>
          </p:cNvPr>
          <p:cNvSpPr/>
          <p:nvPr/>
        </p:nvSpPr>
        <p:spPr>
          <a:xfrm>
            <a:off x="3238202" y="922137"/>
            <a:ext cx="899458" cy="225613"/>
          </a:xfrm>
          <a:prstGeom prst="round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64AA355-4E1E-67D8-7CEA-9422D51423AA}"/>
              </a:ext>
            </a:extLst>
          </p:cNvPr>
          <p:cNvSpPr/>
          <p:nvPr/>
        </p:nvSpPr>
        <p:spPr>
          <a:xfrm>
            <a:off x="9113340" y="6390047"/>
            <a:ext cx="274500" cy="280638"/>
          </a:xfrm>
          <a:prstGeom prst="round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9CDD3FE-A8B2-215D-507E-48181BD1579C}"/>
              </a:ext>
            </a:extLst>
          </p:cNvPr>
          <p:cNvSpPr/>
          <p:nvPr/>
        </p:nvSpPr>
        <p:spPr>
          <a:xfrm>
            <a:off x="122512" y="1632475"/>
            <a:ext cx="2590208" cy="86030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749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8731"/>
    </mc:Choice>
    <mc:Fallback xmlns="">
      <p:transition spd="slow" advTm="3987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7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7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"/>
                            </p:stCondLst>
                            <p:childTnLst>
                              <p:par>
                                <p:cTn id="5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09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"/>
                            </p:stCondLst>
                            <p:childTnLst>
                              <p:par>
                                <p:cTn id="6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10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00"/>
                            </p:stCondLst>
                            <p:childTnLst>
                              <p:par>
                                <p:cTn id="6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200"/>
                            </p:stCondLst>
                            <p:childTnLst>
                              <p:par>
                                <p:cTn id="7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9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9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1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00"/>
                            </p:stCondLst>
                            <p:childTnLst>
                              <p:par>
                                <p:cTn id="8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200"/>
                            </p:stCondLst>
                            <p:childTnLst>
                              <p:par>
                                <p:cTn id="8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0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115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"/>
                            </p:stCondLst>
                            <p:childTnLst>
                              <p:par>
                                <p:cTn id="9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15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"/>
                            </p:stCondLst>
                            <p:childTnLst>
                              <p:par>
                                <p:cTn id="10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11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"/>
                            </p:stCondLst>
                            <p:childTnLst>
                              <p:par>
                                <p:cTn id="10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2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0"/>
                            </p:stCondLst>
                            <p:childTnLst>
                              <p:par>
                                <p:cTn id="108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122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123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800"/>
                            </p:stCondLst>
                            <p:childTnLst>
                              <p:par>
                                <p:cTn id="11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12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100"/>
                            </p:stCondLst>
                            <p:childTnLst>
                              <p:par>
                                <p:cTn id="120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300" fill="hold"/>
                                        <p:tgtEl>
                                          <p:spTgt spid="123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00"/>
                            </p:stCondLst>
                            <p:childTnLst>
                              <p:par>
                                <p:cTn id="1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0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900" fill="hold"/>
                                        <p:tgtEl>
                                          <p:spTgt spid="1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900" fill="hold"/>
                                        <p:tgtEl>
                                          <p:spTgt spid="1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1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1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1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1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9" grpId="0" animBg="1"/>
      <p:bldP spid="1142" grpId="0"/>
      <p:bldP spid="1143" grpId="0"/>
      <p:bldP spid="1144" grpId="0"/>
      <p:bldP spid="2" grpId="0" animBg="1"/>
      <p:bldP spid="5" grpId="0"/>
      <p:bldP spid="8" grpId="0" animBg="1"/>
      <p:bldP spid="9" grpId="0"/>
      <p:bldP spid="10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80A62-D5D1-F325-FB31-4DF054707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9D550-3349-921C-3B0E-1D11C4F5D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0AFFC-8BBB-BDA5-74D7-C26F14C75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B31688-94B7-FA0A-9D88-54259B17D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023" y="0"/>
            <a:ext cx="10081954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EDC4C01-3CB2-82D6-3C4E-86393DEC53CD}"/>
              </a:ext>
            </a:extLst>
          </p:cNvPr>
          <p:cNvSpPr/>
          <p:nvPr/>
        </p:nvSpPr>
        <p:spPr>
          <a:xfrm>
            <a:off x="6218034" y="-6632"/>
            <a:ext cx="311686" cy="6093627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3F2A319-67B1-7DCF-147D-530052B2A2C2}"/>
              </a:ext>
            </a:extLst>
          </p:cNvPr>
          <p:cNvSpPr/>
          <p:nvPr/>
        </p:nvSpPr>
        <p:spPr>
          <a:xfrm>
            <a:off x="1055023" y="3364831"/>
            <a:ext cx="5487779" cy="202835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ABC5AA1-17E0-C798-A20F-7C7358B6B289}"/>
              </a:ext>
            </a:extLst>
          </p:cNvPr>
          <p:cNvSpPr/>
          <p:nvPr/>
        </p:nvSpPr>
        <p:spPr>
          <a:xfrm>
            <a:off x="1041941" y="2744566"/>
            <a:ext cx="5487779" cy="225044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030338E-237D-178E-5AF4-AA4ACE6C98A4}"/>
              </a:ext>
            </a:extLst>
          </p:cNvPr>
          <p:cNvSpPr/>
          <p:nvPr/>
        </p:nvSpPr>
        <p:spPr>
          <a:xfrm>
            <a:off x="1041941" y="984929"/>
            <a:ext cx="5487779" cy="227184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537B7F-BE32-39D6-B278-798017BFB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5680" y="114468"/>
            <a:ext cx="3042272" cy="4282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1AD7F32-A38E-7154-E72A-E6C811504331}"/>
              </a:ext>
            </a:extLst>
          </p:cNvPr>
          <p:cNvSpPr txBox="1"/>
          <p:nvPr/>
        </p:nvSpPr>
        <p:spPr>
          <a:xfrm>
            <a:off x="1330754" y="6062837"/>
            <a:ext cx="5912773" cy="461665"/>
          </a:xfrm>
          <a:prstGeom prst="rect">
            <a:avLst/>
          </a:prstGeom>
          <a:solidFill>
            <a:srgbClr val="FFCCCC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Searching for </a:t>
            </a:r>
            <a:r>
              <a:rPr lang="en-GB" sz="2400" b="1" dirty="0"/>
              <a:t>“</a:t>
            </a:r>
            <a:r>
              <a:rPr lang="en-GB" sz="2400" b="1" u="sng" dirty="0"/>
              <a:t>Graphs</a:t>
            </a:r>
            <a:r>
              <a:rPr lang="en-GB" sz="2400" b="1" dirty="0"/>
              <a:t>” </a:t>
            </a:r>
            <a:r>
              <a:rPr lang="en-GB" sz="2400" dirty="0"/>
              <a:t>questions</a:t>
            </a:r>
            <a:endParaRPr lang="en-PH" sz="24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A980608-3B82-E0C6-313E-EA0BAD4A3552}"/>
              </a:ext>
            </a:extLst>
          </p:cNvPr>
          <p:cNvSpPr/>
          <p:nvPr/>
        </p:nvSpPr>
        <p:spPr>
          <a:xfrm>
            <a:off x="3402120" y="6027359"/>
            <a:ext cx="1470747" cy="497143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F9CE19C-0937-1823-87A7-EB0EDC73D675}"/>
              </a:ext>
            </a:extLst>
          </p:cNvPr>
          <p:cNvSpPr/>
          <p:nvPr/>
        </p:nvSpPr>
        <p:spPr>
          <a:xfrm>
            <a:off x="1055023" y="4856480"/>
            <a:ext cx="5487779" cy="202835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54E382F-7A47-9C40-CC48-9ABF78C65C83}"/>
              </a:ext>
            </a:extLst>
          </p:cNvPr>
          <p:cNvSpPr/>
          <p:nvPr/>
        </p:nvSpPr>
        <p:spPr>
          <a:xfrm>
            <a:off x="1055023" y="5240871"/>
            <a:ext cx="5487779" cy="366179"/>
          </a:xfrm>
          <a:prstGeom prst="round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19B7F69C-201A-0636-DF31-43F3784FCABC}"/>
              </a:ext>
            </a:extLst>
          </p:cNvPr>
          <p:cNvSpPr/>
          <p:nvPr/>
        </p:nvSpPr>
        <p:spPr>
          <a:xfrm>
            <a:off x="166195" y="2641871"/>
            <a:ext cx="775241" cy="43043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CAAD7C68-9275-1BE2-0DFA-F7DA57ED1E3C}"/>
              </a:ext>
            </a:extLst>
          </p:cNvPr>
          <p:cNvSpPr/>
          <p:nvPr/>
        </p:nvSpPr>
        <p:spPr>
          <a:xfrm>
            <a:off x="166195" y="5208743"/>
            <a:ext cx="775241" cy="43043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129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129"/>
    </mc:Choice>
    <mc:Fallback xmlns="">
      <p:transition spd="slow" advTm="85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3" grpId="0" animBg="1"/>
      <p:bldP spid="8" grpId="0" animBg="1"/>
      <p:bldP spid="11" grpId="0" animBg="1"/>
      <p:bldP spid="14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CAB73-057B-FBED-87E4-8044B7ABC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086E8-64D7-70A1-5597-D14C1FBD4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1026" name="Picture 150">
            <a:extLst>
              <a:ext uri="{FF2B5EF4-FFF2-40B4-BE49-F238E27FC236}">
                <a16:creationId xmlns:a16="http://schemas.microsoft.com/office/drawing/2014/main" id="{F637ECFF-3D9A-CD55-15F2-1362B5ED92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171"/>
          <a:stretch/>
        </p:blipFill>
        <p:spPr bwMode="auto">
          <a:xfrm>
            <a:off x="1651156" y="330201"/>
            <a:ext cx="9264494" cy="486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4396EE-50BC-50AF-3F70-25B163955B83}"/>
              </a:ext>
            </a:extLst>
          </p:cNvPr>
          <p:cNvSpPr txBox="1"/>
          <p:nvPr/>
        </p:nvSpPr>
        <p:spPr>
          <a:xfrm>
            <a:off x="4016531" y="1672680"/>
            <a:ext cx="37401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b="1" dirty="0"/>
              <a:t>Δ</a:t>
            </a:r>
            <a:r>
              <a:rPr lang="en-GB" sz="4400" b="1" i="1" dirty="0"/>
              <a:t>H</a:t>
            </a:r>
            <a:r>
              <a:rPr lang="en-GB" sz="4400" b="1" dirty="0"/>
              <a:t>=</a:t>
            </a:r>
            <a:r>
              <a:rPr lang="en-GB" sz="4400" b="1" dirty="0">
                <a:solidFill>
                  <a:srgbClr val="7030A0"/>
                </a:solidFill>
              </a:rPr>
              <a:t>- </a:t>
            </a:r>
            <a:r>
              <a:rPr lang="en-GB" sz="4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</a:t>
            </a:r>
            <a:r>
              <a:rPr lang="en-GB" sz="4400" b="1" i="1" dirty="0">
                <a:solidFill>
                  <a:srgbClr val="FF0000"/>
                </a:solidFill>
              </a:rPr>
              <a:t>c</a:t>
            </a:r>
            <a:r>
              <a:rPr lang="el-GR" sz="4400" b="1" dirty="0">
                <a:solidFill>
                  <a:srgbClr val="00B050"/>
                </a:solidFill>
              </a:rPr>
              <a:t>Δ</a:t>
            </a:r>
            <a:r>
              <a:rPr lang="en-GB" sz="4400" b="1" i="1" dirty="0">
                <a:solidFill>
                  <a:srgbClr val="00B050"/>
                </a:solidFill>
              </a:rPr>
              <a:t>T</a:t>
            </a:r>
            <a:endParaRPr lang="en-PH" sz="4400" b="1" i="1" dirty="0">
              <a:solidFill>
                <a:srgbClr val="00B0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7C08DE-56D1-8F6B-F2D2-15F798D5B979}"/>
              </a:ext>
            </a:extLst>
          </p:cNvPr>
          <p:cNvSpPr txBox="1"/>
          <p:nvPr/>
        </p:nvSpPr>
        <p:spPr>
          <a:xfrm>
            <a:off x="967060" y="2927739"/>
            <a:ext cx="609894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 =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25.0 *1.00 = 25.0 g</a:t>
            </a:r>
          </a:p>
          <a:p>
            <a:r>
              <a:rPr lang="el-GR" sz="2400" b="1" dirty="0">
                <a:solidFill>
                  <a:srgbClr val="00B050"/>
                </a:solidFill>
              </a:rPr>
              <a:t>Δ</a:t>
            </a:r>
            <a:r>
              <a:rPr lang="en-GB" sz="2400" b="1" i="1" dirty="0">
                <a:solidFill>
                  <a:srgbClr val="00B050"/>
                </a:solidFill>
              </a:rPr>
              <a:t>T </a:t>
            </a:r>
            <a:r>
              <a:rPr lang="en-GB" sz="2400" i="1" dirty="0">
                <a:solidFill>
                  <a:srgbClr val="00B050"/>
                </a:solidFill>
              </a:rPr>
              <a:t>= </a:t>
            </a:r>
            <a:r>
              <a:rPr lang="en-GB" sz="2400" dirty="0">
                <a:solidFill>
                  <a:srgbClr val="00B050"/>
                </a:solidFill>
              </a:rPr>
              <a:t>24.0 </a:t>
            </a:r>
            <a:r>
              <a:rPr lang="en-GB" sz="2400" baseline="30000" dirty="0" err="1">
                <a:solidFill>
                  <a:srgbClr val="00B050"/>
                </a:solidFill>
              </a:rPr>
              <a:t>o</a:t>
            </a:r>
            <a:r>
              <a:rPr lang="en-GB" sz="2400" dirty="0" err="1">
                <a:solidFill>
                  <a:srgbClr val="00B050"/>
                </a:solidFill>
              </a:rPr>
              <a:t>C</a:t>
            </a:r>
            <a:r>
              <a:rPr lang="en-GB" sz="2400" dirty="0">
                <a:solidFill>
                  <a:srgbClr val="00B050"/>
                </a:solidFill>
              </a:rPr>
              <a:t> </a:t>
            </a:r>
            <a:r>
              <a:rPr lang="en-GB" sz="2400" dirty="0"/>
              <a:t>from graph at Q1.(c)</a:t>
            </a:r>
          </a:p>
          <a:p>
            <a:r>
              <a:rPr lang="en-GB" sz="2400" b="1" i="1" dirty="0">
                <a:solidFill>
                  <a:srgbClr val="FF0000"/>
                </a:solidFill>
              </a:rPr>
              <a:t>c </a:t>
            </a:r>
            <a:r>
              <a:rPr lang="en-GB" sz="2400" dirty="0">
                <a:solidFill>
                  <a:srgbClr val="FF0000"/>
                </a:solidFill>
              </a:rPr>
              <a:t>= 4.18 Jg</a:t>
            </a:r>
            <a:r>
              <a:rPr lang="en-GB" sz="2400" baseline="30000" dirty="0">
                <a:solidFill>
                  <a:srgbClr val="FF0000"/>
                </a:solidFill>
              </a:rPr>
              <a:t>-1</a:t>
            </a:r>
            <a:r>
              <a:rPr lang="en-GB" sz="2400" dirty="0">
                <a:solidFill>
                  <a:srgbClr val="FF0000"/>
                </a:solidFill>
              </a:rPr>
              <a:t>K</a:t>
            </a:r>
            <a:r>
              <a:rPr lang="en-GB" sz="2400" baseline="30000" dirty="0">
                <a:solidFill>
                  <a:srgbClr val="FF0000"/>
                </a:solidFill>
              </a:rPr>
              <a:t>-1</a:t>
            </a:r>
          </a:p>
          <a:p>
            <a:endParaRPr lang="en-GB" sz="2400" dirty="0"/>
          </a:p>
          <a:p>
            <a:r>
              <a:rPr lang="en-PH" sz="3600" b="1" dirty="0"/>
              <a:t>∴ </a:t>
            </a:r>
            <a:r>
              <a:rPr lang="el-GR" sz="3600" b="1" dirty="0"/>
              <a:t>Δ</a:t>
            </a:r>
            <a:r>
              <a:rPr lang="en-GB" sz="3600" b="1" i="1" dirty="0"/>
              <a:t>H</a:t>
            </a:r>
            <a:r>
              <a:rPr lang="en-GB" sz="3600" b="1" dirty="0"/>
              <a:t>= </a:t>
            </a:r>
            <a:r>
              <a:rPr lang="en-GB" sz="3600" b="1" dirty="0">
                <a:solidFill>
                  <a:srgbClr val="7030A0"/>
                </a:solidFill>
              </a:rPr>
              <a:t>- </a:t>
            </a:r>
            <a:r>
              <a:rPr lang="en-GB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25.0 </a:t>
            </a:r>
            <a:r>
              <a:rPr lang="en-GB" sz="3600" b="1" dirty="0"/>
              <a:t>*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>
                <a:solidFill>
                  <a:srgbClr val="FF0000"/>
                </a:solidFill>
              </a:rPr>
              <a:t>4.18 </a:t>
            </a:r>
            <a:r>
              <a:rPr lang="en-GB" sz="3600" b="1" dirty="0"/>
              <a:t>*</a:t>
            </a:r>
            <a:r>
              <a:rPr lang="en-GB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3600" b="1" dirty="0">
                <a:solidFill>
                  <a:srgbClr val="00B050"/>
                </a:solidFill>
              </a:rPr>
              <a:t>24.0 </a:t>
            </a:r>
            <a:endParaRPr lang="en-GB" sz="3600" b="1" dirty="0"/>
          </a:p>
          <a:p>
            <a:pPr>
              <a:tabLst>
                <a:tab pos="1076325" algn="l"/>
              </a:tabLst>
            </a:pPr>
            <a:r>
              <a:rPr lang="en-PH" sz="2400" dirty="0"/>
              <a:t>	</a:t>
            </a:r>
            <a:r>
              <a:rPr lang="en-PH" sz="3200" b="1" dirty="0"/>
              <a:t>= 2501.0 </a:t>
            </a:r>
            <a:r>
              <a:rPr lang="en-PH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</a:t>
            </a:r>
            <a:endParaRPr lang="en-PH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152">
            <a:extLst>
              <a:ext uri="{FF2B5EF4-FFF2-40B4-BE49-F238E27FC236}">
                <a16:creationId xmlns:a16="http://schemas.microsoft.com/office/drawing/2014/main" id="{154C2BFB-3C4D-04B3-0C32-C061D0943F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1" t="12410" r="39950" b="83180"/>
          <a:stretch/>
        </p:blipFill>
        <p:spPr bwMode="auto">
          <a:xfrm>
            <a:off x="5351175" y="2490403"/>
            <a:ext cx="5472477" cy="624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0B93081-E73F-4DF3-2C26-7B43432C7BA7}"/>
              </a:ext>
            </a:extLst>
          </p:cNvPr>
          <p:cNvSpPr/>
          <p:nvPr/>
        </p:nvSpPr>
        <p:spPr>
          <a:xfrm>
            <a:off x="7324880" y="2559050"/>
            <a:ext cx="949169" cy="266700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E5E5F4F-E045-AA10-7257-336808C9248F}"/>
              </a:ext>
            </a:extLst>
          </p:cNvPr>
          <p:cNvSpPr/>
          <p:nvPr/>
        </p:nvSpPr>
        <p:spPr>
          <a:xfrm>
            <a:off x="5585891" y="1873851"/>
            <a:ext cx="601429" cy="456778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F487182-BA47-5AF4-31D1-819AC31E5DBD}"/>
              </a:ext>
            </a:extLst>
          </p:cNvPr>
          <p:cNvSpPr/>
          <p:nvPr/>
        </p:nvSpPr>
        <p:spPr>
          <a:xfrm>
            <a:off x="6464417" y="1797386"/>
            <a:ext cx="787843" cy="536233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68B6163-9C09-9006-2744-CAF976A95DB5}"/>
              </a:ext>
            </a:extLst>
          </p:cNvPr>
          <p:cNvSpPr/>
          <p:nvPr/>
        </p:nvSpPr>
        <p:spPr>
          <a:xfrm>
            <a:off x="2141771" y="1111250"/>
            <a:ext cx="3954229" cy="288201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6EDC1EA-AEFF-4BF8-EC32-71469E689FCB}"/>
              </a:ext>
            </a:extLst>
          </p:cNvPr>
          <p:cNvSpPr/>
          <p:nvPr/>
        </p:nvSpPr>
        <p:spPr>
          <a:xfrm>
            <a:off x="2141771" y="1376377"/>
            <a:ext cx="2017479" cy="28820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133BE4-F6DE-38F4-92AC-ACB9B056659C}"/>
              </a:ext>
            </a:extLst>
          </p:cNvPr>
          <p:cNvSpPr txBox="1"/>
          <p:nvPr/>
        </p:nvSpPr>
        <p:spPr>
          <a:xfrm>
            <a:off x="7898238" y="3232826"/>
            <a:ext cx="32537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Quick check:</a:t>
            </a:r>
          </a:p>
          <a:p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Units are consistent</a:t>
            </a:r>
          </a:p>
          <a:p>
            <a:r>
              <a:rPr lang="en-PH" dirty="0">
                <a:solidFill>
                  <a:srgbClr val="7030A0"/>
                </a:solidFill>
              </a:rPr>
              <a:t>Oxidation </a:t>
            </a:r>
            <a:r>
              <a:rPr lang="en-PH" b="1" dirty="0">
                <a:solidFill>
                  <a:srgbClr val="7030A0"/>
                </a:solidFill>
              </a:rPr>
              <a:t>∴ </a:t>
            </a:r>
            <a:r>
              <a:rPr lang="en-PH" b="1" dirty="0" err="1">
                <a:solidFill>
                  <a:srgbClr val="7030A0"/>
                </a:solidFill>
              </a:rPr>
              <a:t>EXOthermic</a:t>
            </a:r>
            <a:endParaRPr lang="en-PH" b="1" dirty="0">
              <a:solidFill>
                <a:srgbClr val="7030A0"/>
              </a:solidFill>
            </a:endParaRPr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34889350-A768-DC72-EC93-403EE19E1B54}"/>
              </a:ext>
            </a:extLst>
          </p:cNvPr>
          <p:cNvSpPr/>
          <p:nvPr/>
        </p:nvSpPr>
        <p:spPr>
          <a:xfrm>
            <a:off x="3266562" y="1744221"/>
            <a:ext cx="255494" cy="891487"/>
          </a:xfrm>
          <a:prstGeom prst="up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4" name="Arrow: Up 13">
            <a:extLst>
              <a:ext uri="{FF2B5EF4-FFF2-40B4-BE49-F238E27FC236}">
                <a16:creationId xmlns:a16="http://schemas.microsoft.com/office/drawing/2014/main" id="{69F9B938-023C-3962-83E2-73EADFC4981C}"/>
              </a:ext>
            </a:extLst>
          </p:cNvPr>
          <p:cNvSpPr/>
          <p:nvPr/>
        </p:nvSpPr>
        <p:spPr>
          <a:xfrm>
            <a:off x="9707647" y="5182750"/>
            <a:ext cx="255494" cy="891487"/>
          </a:xfrm>
          <a:prstGeom prst="up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FEDA6A-89CA-7C72-5C48-5B09C469CB9D}"/>
              </a:ext>
            </a:extLst>
          </p:cNvPr>
          <p:cNvSpPr txBox="1"/>
          <p:nvPr/>
        </p:nvSpPr>
        <p:spPr>
          <a:xfrm>
            <a:off x="8028550" y="4235789"/>
            <a:ext cx="18325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b="1" dirty="0">
                <a:solidFill>
                  <a:srgbClr val="7030A0"/>
                </a:solidFill>
              </a:rPr>
              <a:t>- </a:t>
            </a:r>
            <a:r>
              <a:rPr lang="en-GB" sz="5400" b="1" dirty="0">
                <a:solidFill>
                  <a:srgbClr val="CE670F"/>
                </a:solidFill>
              </a:rPr>
              <a:t>201</a:t>
            </a:r>
            <a:endParaRPr lang="en-PH" sz="5400" b="1" dirty="0">
              <a:solidFill>
                <a:srgbClr val="CE670F"/>
              </a:solidFill>
            </a:endParaRPr>
          </a:p>
        </p:txBody>
      </p:sp>
      <p:sp>
        <p:nvSpPr>
          <p:cNvPr id="16" name="Arrow: Up 15">
            <a:extLst>
              <a:ext uri="{FF2B5EF4-FFF2-40B4-BE49-F238E27FC236}">
                <a16:creationId xmlns:a16="http://schemas.microsoft.com/office/drawing/2014/main" id="{8BC5DFEC-1A19-9D5B-9A7C-22A1684CFCCA}"/>
              </a:ext>
            </a:extLst>
          </p:cNvPr>
          <p:cNvSpPr/>
          <p:nvPr/>
        </p:nvSpPr>
        <p:spPr>
          <a:xfrm>
            <a:off x="3863391" y="5488994"/>
            <a:ext cx="255494" cy="891487"/>
          </a:xfrm>
          <a:prstGeom prst="upArrow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FC65751E-40F9-AF31-5FD1-B0E31A838762}"/>
              </a:ext>
            </a:extLst>
          </p:cNvPr>
          <p:cNvSpPr/>
          <p:nvPr/>
        </p:nvSpPr>
        <p:spPr>
          <a:xfrm>
            <a:off x="5221819" y="2188862"/>
            <a:ext cx="255494" cy="224474"/>
          </a:xfrm>
          <a:prstGeom prst="up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B1406A36-9428-FD7D-F91B-8A609AA41806}"/>
              </a:ext>
            </a:extLst>
          </p:cNvPr>
          <p:cNvSpPr/>
          <p:nvPr/>
        </p:nvSpPr>
        <p:spPr>
          <a:xfrm>
            <a:off x="8146302" y="4872068"/>
            <a:ext cx="255494" cy="224474"/>
          </a:xfrm>
          <a:prstGeom prst="up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55B8B9-028D-0F19-4730-BC521B6E6805}"/>
              </a:ext>
            </a:extLst>
          </p:cNvPr>
          <p:cNvSpPr txBox="1"/>
          <p:nvPr/>
        </p:nvSpPr>
        <p:spPr>
          <a:xfrm>
            <a:off x="2595160" y="5454362"/>
            <a:ext cx="11106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1000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CFB9D75-28FA-046B-642C-832170A98040}"/>
              </a:ext>
            </a:extLst>
          </p:cNvPr>
          <p:cNvCxnSpPr>
            <a:cxnSpLocks/>
          </p:cNvCxnSpPr>
          <p:nvPr/>
        </p:nvCxnSpPr>
        <p:spPr>
          <a:xfrm>
            <a:off x="2341011" y="5488994"/>
            <a:ext cx="1373296" cy="0"/>
          </a:xfrm>
          <a:prstGeom prst="line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DB98796-978B-E3B8-3966-B2F615C6634E}"/>
              </a:ext>
            </a:extLst>
          </p:cNvPr>
          <p:cNvSpPr/>
          <p:nvPr/>
        </p:nvSpPr>
        <p:spPr>
          <a:xfrm>
            <a:off x="6134100" y="1873851"/>
            <a:ext cx="364331" cy="45677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412C1C24-1C9D-BAD4-348D-00F89932AC8D}"/>
              </a:ext>
            </a:extLst>
          </p:cNvPr>
          <p:cNvSpPr/>
          <p:nvPr/>
        </p:nvSpPr>
        <p:spPr>
          <a:xfrm>
            <a:off x="10132882" y="5165136"/>
            <a:ext cx="255494" cy="891487"/>
          </a:xfrm>
          <a:prstGeom prst="up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0173340-11A5-F334-C484-CA88BD65DFE4}"/>
              </a:ext>
            </a:extLst>
          </p:cNvPr>
          <p:cNvSpPr txBox="1"/>
          <p:nvPr/>
        </p:nvSpPr>
        <p:spPr>
          <a:xfrm>
            <a:off x="6259824" y="5567934"/>
            <a:ext cx="48409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Total moles reacted: </a:t>
            </a:r>
          </a:p>
          <a:p>
            <a:r>
              <a:rPr lang="en-GB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c*v = n</a:t>
            </a:r>
          </a:p>
          <a:p>
            <a:r>
              <a:rPr lang="en-GB" sz="20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0.5*(25/1000) = </a:t>
            </a:r>
            <a:r>
              <a:rPr lang="en-GB" sz="3200" b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0.0125 moles</a:t>
            </a:r>
            <a:endParaRPr lang="en-GB" sz="2000" b="1" u="sng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39FED0-DA50-9CA0-41EC-5207D558B19A}"/>
              </a:ext>
            </a:extLst>
          </p:cNvPr>
          <p:cNvSpPr txBox="1"/>
          <p:nvPr/>
        </p:nvSpPr>
        <p:spPr>
          <a:xfrm>
            <a:off x="4276417" y="5234944"/>
            <a:ext cx="1813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/0.0125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8F4FB6D-B2DC-518D-514E-3AC973F4B365}"/>
              </a:ext>
            </a:extLst>
          </p:cNvPr>
          <p:cNvSpPr txBox="1"/>
          <p:nvPr/>
        </p:nvSpPr>
        <p:spPr>
          <a:xfrm>
            <a:off x="2141771" y="5934737"/>
            <a:ext cx="1813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Joules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9A1AE60-E1BE-77A8-A930-1EFEB0EB198F}"/>
              </a:ext>
            </a:extLst>
          </p:cNvPr>
          <p:cNvSpPr txBox="1"/>
          <p:nvPr/>
        </p:nvSpPr>
        <p:spPr>
          <a:xfrm>
            <a:off x="4650752" y="5934736"/>
            <a:ext cx="1813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mol</a:t>
            </a:r>
            <a:r>
              <a:rPr lang="en-GB" sz="3200" b="1" baseline="300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-1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979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6935"/>
    </mc:Choice>
    <mc:Fallback xmlns="">
      <p:transition spd="slow" advTm="286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42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2000"/>
                            </p:stCondLst>
                            <p:childTnLst>
                              <p:par>
                                <p:cTn id="1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3500"/>
                            </p:stCondLst>
                            <p:childTnLst>
                              <p:par>
                                <p:cTn id="2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2" grpId="0" animBg="1"/>
      <p:bldP spid="14" grpId="0" animBg="1"/>
      <p:bldP spid="15" grpId="0"/>
      <p:bldP spid="16" grpId="0" animBg="1"/>
      <p:bldP spid="13" grpId="0" animBg="1"/>
      <p:bldP spid="17" grpId="0" animBg="1"/>
      <p:bldP spid="18" grpId="0"/>
      <p:bldP spid="23" grpId="0" animBg="1"/>
      <p:bldP spid="23" grpId="1" animBg="1"/>
      <p:bldP spid="21" grpId="0" animBg="1"/>
      <p:bldP spid="22" grpId="0"/>
      <p:bldP spid="24" grpId="0"/>
      <p:bldP spid="26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3F123-A083-276B-C1CC-2A76E66C5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83C2C-F585-1B85-731E-8ED65D167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1026" name="Picture 150">
            <a:extLst>
              <a:ext uri="{FF2B5EF4-FFF2-40B4-BE49-F238E27FC236}">
                <a16:creationId xmlns:a16="http://schemas.microsoft.com/office/drawing/2014/main" id="{A9C25090-2F04-C727-21AA-5450E5A4A7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171"/>
          <a:stretch/>
        </p:blipFill>
        <p:spPr bwMode="auto">
          <a:xfrm>
            <a:off x="1651156" y="330201"/>
            <a:ext cx="9264494" cy="4866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861B0F-9F8E-1B7B-6442-39742899DBC3}"/>
              </a:ext>
            </a:extLst>
          </p:cNvPr>
          <p:cNvSpPr txBox="1"/>
          <p:nvPr/>
        </p:nvSpPr>
        <p:spPr>
          <a:xfrm>
            <a:off x="4016531" y="1672680"/>
            <a:ext cx="37401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400" b="1" dirty="0"/>
              <a:t>Δ</a:t>
            </a:r>
            <a:r>
              <a:rPr lang="en-GB" sz="4400" b="1" i="1" dirty="0"/>
              <a:t>H</a:t>
            </a:r>
            <a:r>
              <a:rPr lang="en-GB" sz="4400" b="1" dirty="0"/>
              <a:t>=</a:t>
            </a:r>
            <a:r>
              <a:rPr lang="en-GB" sz="4400" b="1" dirty="0">
                <a:solidFill>
                  <a:srgbClr val="7030A0"/>
                </a:solidFill>
              </a:rPr>
              <a:t>- </a:t>
            </a:r>
            <a:r>
              <a:rPr lang="en-GB" sz="4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</a:t>
            </a:r>
            <a:r>
              <a:rPr lang="en-GB" sz="4400" b="1" i="1" dirty="0">
                <a:solidFill>
                  <a:srgbClr val="FF0000"/>
                </a:solidFill>
              </a:rPr>
              <a:t>c</a:t>
            </a:r>
            <a:r>
              <a:rPr lang="el-GR" sz="4400" b="1" dirty="0">
                <a:solidFill>
                  <a:srgbClr val="00B050"/>
                </a:solidFill>
              </a:rPr>
              <a:t>Δ</a:t>
            </a:r>
            <a:r>
              <a:rPr lang="en-GB" sz="4400" b="1" i="1" dirty="0">
                <a:solidFill>
                  <a:srgbClr val="00B050"/>
                </a:solidFill>
              </a:rPr>
              <a:t>T</a:t>
            </a:r>
            <a:endParaRPr lang="en-PH" sz="4400" b="1" i="1" dirty="0">
              <a:solidFill>
                <a:srgbClr val="00B0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C6E904-EC4C-804F-1CDA-60BF029290B4}"/>
              </a:ext>
            </a:extLst>
          </p:cNvPr>
          <p:cNvSpPr txBox="1"/>
          <p:nvPr/>
        </p:nvSpPr>
        <p:spPr>
          <a:xfrm>
            <a:off x="967060" y="2927739"/>
            <a:ext cx="609894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m =</a:t>
            </a:r>
            <a:r>
              <a:rPr lang="en-GB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25.0 *1.00 = 25.0g</a:t>
            </a:r>
          </a:p>
          <a:p>
            <a:r>
              <a:rPr lang="el-GR" sz="2400" b="1" dirty="0">
                <a:solidFill>
                  <a:srgbClr val="00B050"/>
                </a:solidFill>
              </a:rPr>
              <a:t>Δ</a:t>
            </a:r>
            <a:r>
              <a:rPr lang="en-GB" sz="2400" b="1" i="1" dirty="0">
                <a:solidFill>
                  <a:srgbClr val="00B050"/>
                </a:solidFill>
              </a:rPr>
              <a:t>T </a:t>
            </a:r>
            <a:r>
              <a:rPr lang="en-GB" sz="2400" i="1" dirty="0">
                <a:solidFill>
                  <a:srgbClr val="00B050"/>
                </a:solidFill>
              </a:rPr>
              <a:t>= </a:t>
            </a:r>
            <a:r>
              <a:rPr lang="en-GB" sz="2400" dirty="0">
                <a:solidFill>
                  <a:srgbClr val="00B050"/>
                </a:solidFill>
              </a:rPr>
              <a:t>19.5</a:t>
            </a:r>
            <a:r>
              <a:rPr lang="en-GB" sz="2400" baseline="30000" dirty="0">
                <a:solidFill>
                  <a:srgbClr val="00B050"/>
                </a:solidFill>
              </a:rPr>
              <a:t>o</a:t>
            </a:r>
            <a:r>
              <a:rPr lang="en-GB" sz="2400" dirty="0">
                <a:solidFill>
                  <a:srgbClr val="00B050"/>
                </a:solidFill>
              </a:rPr>
              <a:t>C </a:t>
            </a:r>
            <a:r>
              <a:rPr lang="en-GB" sz="2400" dirty="0"/>
              <a:t>from graph at (c)</a:t>
            </a:r>
          </a:p>
          <a:p>
            <a:r>
              <a:rPr lang="en-GB" sz="2400" b="1" i="1" dirty="0">
                <a:solidFill>
                  <a:srgbClr val="FF0000"/>
                </a:solidFill>
              </a:rPr>
              <a:t>c </a:t>
            </a:r>
            <a:r>
              <a:rPr lang="en-GB" sz="2400" dirty="0">
                <a:solidFill>
                  <a:srgbClr val="FF0000"/>
                </a:solidFill>
              </a:rPr>
              <a:t>= 4.18 Jg</a:t>
            </a:r>
            <a:r>
              <a:rPr lang="en-GB" sz="2400" baseline="30000" dirty="0">
                <a:solidFill>
                  <a:srgbClr val="FF0000"/>
                </a:solidFill>
              </a:rPr>
              <a:t>-1</a:t>
            </a:r>
            <a:r>
              <a:rPr lang="en-GB" sz="2400" dirty="0">
                <a:solidFill>
                  <a:srgbClr val="FF0000"/>
                </a:solidFill>
              </a:rPr>
              <a:t>K</a:t>
            </a:r>
            <a:r>
              <a:rPr lang="en-GB" sz="2400" baseline="30000" dirty="0">
                <a:solidFill>
                  <a:srgbClr val="FF0000"/>
                </a:solidFill>
              </a:rPr>
              <a:t>-1</a:t>
            </a:r>
          </a:p>
          <a:p>
            <a:endParaRPr lang="en-GB" sz="2400" dirty="0"/>
          </a:p>
          <a:p>
            <a:r>
              <a:rPr lang="en-PH" sz="3600" b="1" dirty="0"/>
              <a:t>∴ </a:t>
            </a:r>
            <a:r>
              <a:rPr lang="el-GR" sz="3600" b="1" dirty="0"/>
              <a:t>Δ</a:t>
            </a:r>
            <a:r>
              <a:rPr lang="en-GB" sz="3600" b="1" i="1" dirty="0"/>
              <a:t>H</a:t>
            </a:r>
            <a:r>
              <a:rPr lang="en-GB" sz="3600" b="1" dirty="0"/>
              <a:t>= </a:t>
            </a:r>
            <a:r>
              <a:rPr lang="en-GB" sz="3600" b="1" dirty="0">
                <a:solidFill>
                  <a:srgbClr val="7030A0"/>
                </a:solidFill>
              </a:rPr>
              <a:t>- </a:t>
            </a:r>
            <a:r>
              <a:rPr lang="en-GB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25.0 </a:t>
            </a:r>
            <a:r>
              <a:rPr lang="en-GB" sz="3600" b="1" dirty="0"/>
              <a:t>*</a:t>
            </a:r>
            <a:r>
              <a:rPr lang="en-GB" sz="3600" b="1" dirty="0">
                <a:solidFill>
                  <a:srgbClr val="00B050"/>
                </a:solidFill>
              </a:rPr>
              <a:t> </a:t>
            </a:r>
            <a:r>
              <a:rPr lang="en-GB" sz="3600" b="1" dirty="0">
                <a:solidFill>
                  <a:srgbClr val="FF0000"/>
                </a:solidFill>
              </a:rPr>
              <a:t>4.18 </a:t>
            </a:r>
            <a:r>
              <a:rPr lang="en-GB" sz="3600" b="1" dirty="0"/>
              <a:t>*</a:t>
            </a:r>
            <a:r>
              <a:rPr lang="en-GB" sz="36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3600" b="1" dirty="0">
                <a:solidFill>
                  <a:srgbClr val="00B050"/>
                </a:solidFill>
              </a:rPr>
              <a:t>24.0 </a:t>
            </a:r>
            <a:endParaRPr lang="en-GB" sz="3600" b="1" dirty="0"/>
          </a:p>
          <a:p>
            <a:pPr>
              <a:tabLst>
                <a:tab pos="1076325" algn="l"/>
              </a:tabLst>
            </a:pPr>
            <a:r>
              <a:rPr lang="en-PH" sz="2400" dirty="0"/>
              <a:t>	</a:t>
            </a:r>
            <a:r>
              <a:rPr lang="en-PH" sz="3200" b="1" dirty="0"/>
              <a:t>= </a:t>
            </a:r>
            <a:r>
              <a:rPr lang="en-GB" sz="3200" b="1" dirty="0">
                <a:solidFill>
                  <a:srgbClr val="7030A0"/>
                </a:solidFill>
              </a:rPr>
              <a:t>- </a:t>
            </a:r>
            <a:r>
              <a:rPr lang="en-PH" sz="3200" b="1" dirty="0"/>
              <a:t>2508.0 </a:t>
            </a:r>
            <a:r>
              <a:rPr lang="en-PH" sz="32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</a:t>
            </a:r>
            <a:endParaRPr lang="en-PH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152">
            <a:extLst>
              <a:ext uri="{FF2B5EF4-FFF2-40B4-BE49-F238E27FC236}">
                <a16:creationId xmlns:a16="http://schemas.microsoft.com/office/drawing/2014/main" id="{67D27701-E1F9-6DF7-83B5-FEEEA92BF4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0" t="12410" r="22028" b="83180"/>
          <a:stretch>
            <a:fillRect/>
          </a:stretch>
        </p:blipFill>
        <p:spPr bwMode="auto">
          <a:xfrm>
            <a:off x="4356428" y="2467488"/>
            <a:ext cx="7313058" cy="624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79A06CB-D289-906A-6CDE-D2FED17FFAD2}"/>
              </a:ext>
            </a:extLst>
          </p:cNvPr>
          <p:cNvSpPr/>
          <p:nvPr/>
        </p:nvSpPr>
        <p:spPr>
          <a:xfrm>
            <a:off x="5585891" y="1873851"/>
            <a:ext cx="575423" cy="456778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9A3E24-F88E-023A-0D20-3A7FF87F1FE3}"/>
              </a:ext>
            </a:extLst>
          </p:cNvPr>
          <p:cNvSpPr/>
          <p:nvPr/>
        </p:nvSpPr>
        <p:spPr>
          <a:xfrm>
            <a:off x="6792468" y="2805784"/>
            <a:ext cx="433634" cy="349266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C6C040B-4D26-67C3-FC99-10AA35AF9A67}"/>
              </a:ext>
            </a:extLst>
          </p:cNvPr>
          <p:cNvSpPr/>
          <p:nvPr/>
        </p:nvSpPr>
        <p:spPr>
          <a:xfrm>
            <a:off x="2141771" y="1376377"/>
            <a:ext cx="2017479" cy="288201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0F2EB0-6DFB-4DF0-0802-4429856EAC7F}"/>
              </a:ext>
            </a:extLst>
          </p:cNvPr>
          <p:cNvSpPr txBox="1"/>
          <p:nvPr/>
        </p:nvSpPr>
        <p:spPr>
          <a:xfrm>
            <a:off x="7658100" y="5704905"/>
            <a:ext cx="1633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 </a:t>
            </a:r>
            <a:endParaRPr lang="en-PH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CB0D61-2E25-6AE0-3DFE-5D8BC56BAF2C}"/>
              </a:ext>
            </a:extLst>
          </p:cNvPr>
          <p:cNvSpPr txBox="1"/>
          <p:nvPr/>
        </p:nvSpPr>
        <p:spPr>
          <a:xfrm>
            <a:off x="8190315" y="4235789"/>
            <a:ext cx="18325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400" b="1" dirty="0">
                <a:solidFill>
                  <a:srgbClr val="7030A0"/>
                </a:solidFill>
              </a:rPr>
              <a:t>-</a:t>
            </a:r>
            <a:r>
              <a:rPr lang="en-GB" sz="5400" b="1" dirty="0">
                <a:solidFill>
                  <a:srgbClr val="CE670F"/>
                </a:solidFill>
              </a:rPr>
              <a:t> 201</a:t>
            </a:r>
            <a:endParaRPr lang="en-PH" sz="5400" b="1" dirty="0">
              <a:solidFill>
                <a:srgbClr val="CE670F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55589E-7C73-318C-1320-5A5449359EEB}"/>
              </a:ext>
            </a:extLst>
          </p:cNvPr>
          <p:cNvSpPr txBox="1"/>
          <p:nvPr/>
        </p:nvSpPr>
        <p:spPr>
          <a:xfrm>
            <a:off x="1128799" y="5587062"/>
            <a:ext cx="108890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Question: What are the problems with this calculation?</a:t>
            </a:r>
          </a:p>
          <a:p>
            <a:pPr marL="342900" indent="-342900">
              <a:buFontTx/>
              <a:buAutoNum type="arabicPeriod"/>
            </a:pPr>
            <a:r>
              <a:rPr lang="en-GB" b="1" dirty="0">
                <a:solidFill>
                  <a:srgbClr val="FF0000"/>
                </a:solidFill>
              </a:rPr>
              <a:t>Specific heat capacity of a solution is </a:t>
            </a:r>
            <a:r>
              <a:rPr lang="en-GB" b="1" u="sng" dirty="0">
                <a:solidFill>
                  <a:srgbClr val="FF0000"/>
                </a:solidFill>
              </a:rPr>
              <a:t>ASSUMED</a:t>
            </a:r>
            <a:r>
              <a:rPr lang="en-GB" b="1" dirty="0">
                <a:solidFill>
                  <a:srgbClr val="FF0000"/>
                </a:solidFill>
              </a:rPr>
              <a:t> to be the same as H</a:t>
            </a:r>
            <a:r>
              <a:rPr lang="en-GB" b="1" baseline="-25000" dirty="0">
                <a:solidFill>
                  <a:srgbClr val="FF0000"/>
                </a:solidFill>
              </a:rPr>
              <a:t>2</a:t>
            </a:r>
            <a:r>
              <a:rPr lang="en-GB" b="1" dirty="0">
                <a:solidFill>
                  <a:srgbClr val="FF0000"/>
                </a:solidFill>
              </a:rPr>
              <a:t>O(l), </a:t>
            </a:r>
            <a:r>
              <a:rPr lang="en-GB" sz="2000" b="1" u="sng" dirty="0">
                <a:solidFill>
                  <a:srgbClr val="FF0000"/>
                </a:solidFill>
              </a:rPr>
              <a:t>but this is usual!</a:t>
            </a:r>
            <a:endParaRPr lang="en-PH" b="1" u="sng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GB" b="1" dirty="0">
                <a:solidFill>
                  <a:srgbClr val="00B0F0"/>
                </a:solidFill>
              </a:rPr>
              <a:t>Zinc </a:t>
            </a:r>
            <a:r>
              <a:rPr lang="en-GB" b="1" u="sng" dirty="0">
                <a:solidFill>
                  <a:srgbClr val="00B0F0"/>
                </a:solidFill>
              </a:rPr>
              <a:t>MASS</a:t>
            </a:r>
            <a:r>
              <a:rPr lang="en-GB" b="1" dirty="0">
                <a:solidFill>
                  <a:srgbClr val="00B0F0"/>
                </a:solidFill>
              </a:rPr>
              <a:t> and energy transferred to it unaccounted for (heat transferred to Zn(s) is ignored)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EB51489-878D-2D75-ADE4-E0C596386182}"/>
              </a:ext>
            </a:extLst>
          </p:cNvPr>
          <p:cNvSpPr/>
          <p:nvPr/>
        </p:nvSpPr>
        <p:spPr>
          <a:xfrm>
            <a:off x="3385774" y="2971296"/>
            <a:ext cx="970653" cy="457704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6562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831"/>
    </mc:Choice>
    <mc:Fallback xmlns="">
      <p:transition spd="slow" advTm="2838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A345D-13F9-42AD-90B8-860C79D15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DF6CE-498E-AE67-E3FC-5D906548B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4" name="Picture 149">
            <a:extLst>
              <a:ext uri="{FF2B5EF4-FFF2-40B4-BE49-F238E27FC236}">
                <a16:creationId xmlns:a16="http://schemas.microsoft.com/office/drawing/2014/main" id="{1F3E05AF-655B-D5D9-4CE6-95D897A772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" t="15191" r="38288" b="69583"/>
          <a:stretch/>
        </p:blipFill>
        <p:spPr bwMode="auto">
          <a:xfrm>
            <a:off x="565249" y="1410887"/>
            <a:ext cx="10731137" cy="1691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64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087"/>
    </mc:Choice>
    <mc:Fallback xmlns="">
      <p:transition spd="slow" advTm="92087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BB79A-24B1-A635-27ED-191C63473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89B36-32CF-043C-4363-D6969E2D5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1026" name="Picture 150">
            <a:extLst>
              <a:ext uri="{FF2B5EF4-FFF2-40B4-BE49-F238E27FC236}">
                <a16:creationId xmlns:a16="http://schemas.microsoft.com/office/drawing/2014/main" id="{AF07EFAD-9273-AA3B-9A72-5740F147B0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70"/>
          <a:stretch/>
        </p:blipFill>
        <p:spPr bwMode="auto">
          <a:xfrm>
            <a:off x="863190" y="91491"/>
            <a:ext cx="7525341" cy="67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8340D28-0723-B243-9A41-6AF2AAF8E1FA}"/>
              </a:ext>
            </a:extLst>
          </p:cNvPr>
          <p:cNvSpPr/>
          <p:nvPr/>
        </p:nvSpPr>
        <p:spPr>
          <a:xfrm>
            <a:off x="6407780" y="2935221"/>
            <a:ext cx="771689" cy="218590"/>
          </a:xfrm>
          <a:prstGeom prst="roundRect">
            <a:avLst>
              <a:gd name="adj" fmla="val 50000"/>
            </a:avLst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64ACEA1-B5F8-A1BC-0EA4-CB8453C007CA}"/>
              </a:ext>
            </a:extLst>
          </p:cNvPr>
          <p:cNvSpPr/>
          <p:nvPr/>
        </p:nvSpPr>
        <p:spPr>
          <a:xfrm>
            <a:off x="1894710" y="4765982"/>
            <a:ext cx="4890720" cy="239486"/>
          </a:xfrm>
          <a:prstGeom prst="round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6DA7FE8-4C36-77C0-9B46-5FB3801FB1D1}"/>
              </a:ext>
            </a:extLst>
          </p:cNvPr>
          <p:cNvSpPr/>
          <p:nvPr/>
        </p:nvSpPr>
        <p:spPr>
          <a:xfrm>
            <a:off x="1210572" y="91491"/>
            <a:ext cx="848573" cy="236576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20C422B-7868-BC1E-3FD9-55527F2D7B69}"/>
              </a:ext>
            </a:extLst>
          </p:cNvPr>
          <p:cNvSpPr/>
          <p:nvPr/>
        </p:nvSpPr>
        <p:spPr>
          <a:xfrm>
            <a:off x="4463144" y="497044"/>
            <a:ext cx="2322286" cy="267329"/>
          </a:xfrm>
          <a:prstGeom prst="round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E3C6B39-4D13-6997-E4AA-3BF06177025A}"/>
              </a:ext>
            </a:extLst>
          </p:cNvPr>
          <p:cNvSpPr/>
          <p:nvPr/>
        </p:nvSpPr>
        <p:spPr>
          <a:xfrm>
            <a:off x="6785430" y="497043"/>
            <a:ext cx="653142" cy="267329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437016-DA2A-A87C-06BE-CC83470C35D8}"/>
              </a:ext>
            </a:extLst>
          </p:cNvPr>
          <p:cNvSpPr txBox="1"/>
          <p:nvPr/>
        </p:nvSpPr>
        <p:spPr>
          <a:xfrm>
            <a:off x="4087263" y="667813"/>
            <a:ext cx="89480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u="sng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Heat Loss NOT ACCURACY</a:t>
            </a:r>
            <a:endParaRPr lang="en-PH" sz="4400" b="1" u="sng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28CC415-686F-61C8-C491-6AA61B6EF929}"/>
              </a:ext>
            </a:extLst>
          </p:cNvPr>
          <p:cNvSpPr/>
          <p:nvPr/>
        </p:nvSpPr>
        <p:spPr>
          <a:xfrm>
            <a:off x="1114425" y="1277222"/>
            <a:ext cx="358775" cy="3796428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3676A93-81EF-6CF6-8410-3C1262C8DC09}"/>
              </a:ext>
            </a:extLst>
          </p:cNvPr>
          <p:cNvSpPr/>
          <p:nvPr/>
        </p:nvSpPr>
        <p:spPr>
          <a:xfrm>
            <a:off x="1114425" y="1277222"/>
            <a:ext cx="358775" cy="301547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F557335-0649-9886-BCF2-85A312C7FAE0}"/>
              </a:ext>
            </a:extLst>
          </p:cNvPr>
          <p:cNvSpPr/>
          <p:nvPr/>
        </p:nvSpPr>
        <p:spPr>
          <a:xfrm>
            <a:off x="8075337" y="2492360"/>
            <a:ext cx="358775" cy="301547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0AF783C-BA09-876C-C286-F34308C05CD3}"/>
              </a:ext>
            </a:extLst>
          </p:cNvPr>
          <p:cNvSpPr/>
          <p:nvPr/>
        </p:nvSpPr>
        <p:spPr>
          <a:xfrm>
            <a:off x="8075338" y="4341862"/>
            <a:ext cx="358775" cy="301547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6E9D549-7C24-7A8C-48A7-20EBD4B6477B}"/>
              </a:ext>
            </a:extLst>
          </p:cNvPr>
          <p:cNvSpPr/>
          <p:nvPr/>
        </p:nvSpPr>
        <p:spPr>
          <a:xfrm>
            <a:off x="8075339" y="6141677"/>
            <a:ext cx="358775" cy="301547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2843FA-F51A-9222-AFE8-96717BAFE9F0}"/>
              </a:ext>
            </a:extLst>
          </p:cNvPr>
          <p:cNvSpPr txBox="1"/>
          <p:nvPr/>
        </p:nvSpPr>
        <p:spPr>
          <a:xfrm>
            <a:off x="1819366" y="1736272"/>
            <a:ext cx="79852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accent4">
                    <a:lumMod val="75000"/>
                  </a:schemeClr>
                </a:solidFill>
              </a:rPr>
              <a:t>Zn (s) still in excess ∴ NO CHANGE in amount of exothermic reaction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962BA0-86EF-472E-D5A1-CA493BB4C43F}"/>
              </a:ext>
            </a:extLst>
          </p:cNvPr>
          <p:cNvSpPr txBox="1"/>
          <p:nvPr/>
        </p:nvSpPr>
        <p:spPr>
          <a:xfrm>
            <a:off x="3233738" y="1339696"/>
            <a:ext cx="65182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accent4">
                    <a:lumMod val="75000"/>
                  </a:schemeClr>
                </a:solidFill>
              </a:rPr>
              <a:t>∴ No change in heat loss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6E60030-169E-5F8C-97CB-D203F0488677}"/>
              </a:ext>
            </a:extLst>
          </p:cNvPr>
          <p:cNvSpPr txBox="1"/>
          <p:nvPr/>
        </p:nvSpPr>
        <p:spPr>
          <a:xfrm>
            <a:off x="1473199" y="3580898"/>
            <a:ext cx="98556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Limiting reactant moles =x2, Mass=same but </a:t>
            </a:r>
            <a:r>
              <a:rPr lang="en-GB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amount of exothermic reaction =x2 ∴ Temperature increase=x2</a:t>
            </a:r>
            <a:r>
              <a:rPr lang="en-GB" sz="3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D731F6-AD51-6421-8252-7FC3E2408223}"/>
              </a:ext>
            </a:extLst>
          </p:cNvPr>
          <p:cNvSpPr txBox="1"/>
          <p:nvPr/>
        </p:nvSpPr>
        <p:spPr>
          <a:xfrm>
            <a:off x="3288610" y="3082539"/>
            <a:ext cx="65159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u="sng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∴ Heat loss = MORE</a:t>
            </a:r>
            <a:endParaRPr lang="en-PH" sz="3600" b="1" u="sng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A497B4D-12AA-AF12-0DFE-A795182EBE87}"/>
              </a:ext>
            </a:extLst>
          </p:cNvPr>
          <p:cNvSpPr/>
          <p:nvPr/>
        </p:nvSpPr>
        <p:spPr>
          <a:xfrm>
            <a:off x="1925129" y="2935221"/>
            <a:ext cx="1118218" cy="218590"/>
          </a:xfrm>
          <a:prstGeom prst="roundRect">
            <a:avLst>
              <a:gd name="adj" fmla="val 50000"/>
            </a:avLst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0B9BB77-5739-F652-4B08-63099BADA5D3}"/>
              </a:ext>
            </a:extLst>
          </p:cNvPr>
          <p:cNvSpPr txBox="1"/>
          <p:nvPr/>
        </p:nvSpPr>
        <p:spPr>
          <a:xfrm>
            <a:off x="1431020" y="5393927"/>
            <a:ext cx="104879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7030A0"/>
                </a:solidFill>
              </a:rPr>
              <a:t>Limiting reactant moles =x2, BUT Mass=x2 </a:t>
            </a:r>
          </a:p>
          <a:p>
            <a:r>
              <a:rPr lang="en-GB" sz="2800" b="1" u="sng" dirty="0">
                <a:solidFill>
                  <a:srgbClr val="7030A0"/>
                </a:solidFill>
              </a:rPr>
              <a:t>but increase in heat released is spread out over 2x volume (also 2x mass)</a:t>
            </a:r>
            <a:r>
              <a:rPr lang="en-GB" sz="2800" dirty="0">
                <a:solidFill>
                  <a:srgbClr val="7030A0"/>
                </a:solidFill>
              </a:rPr>
              <a:t> </a:t>
            </a:r>
            <a:r>
              <a:rPr lang="en-GB" sz="2800" b="1" dirty="0">
                <a:solidFill>
                  <a:srgbClr val="7030A0"/>
                </a:solidFill>
              </a:rPr>
              <a:t>∴ temperature changes = same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E78FC1-0E21-235A-60BB-42CDAF1B0122}"/>
              </a:ext>
            </a:extLst>
          </p:cNvPr>
          <p:cNvSpPr txBox="1"/>
          <p:nvPr/>
        </p:nvSpPr>
        <p:spPr>
          <a:xfrm>
            <a:off x="2895600" y="5003690"/>
            <a:ext cx="85042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7030A0"/>
                </a:solidFill>
              </a:rPr>
              <a:t>∴ </a:t>
            </a:r>
            <a:r>
              <a:rPr lang="en-GB" sz="2800" b="1" u="sng" dirty="0">
                <a:solidFill>
                  <a:srgbClr val="7030A0"/>
                </a:solidFill>
              </a:rPr>
              <a:t>no net</a:t>
            </a:r>
            <a:r>
              <a:rPr lang="en-GB" sz="2800" b="1" dirty="0">
                <a:solidFill>
                  <a:srgbClr val="7030A0"/>
                </a:solidFill>
              </a:rPr>
              <a:t> increase in heat lost measured</a:t>
            </a:r>
            <a:endParaRPr lang="en-GB" dirty="0">
              <a:solidFill>
                <a:srgbClr val="7030A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408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4376"/>
    </mc:Choice>
    <mc:Fallback xmlns="">
      <p:transition spd="slow" advTm="5143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6" grpId="0" animBg="1"/>
      <p:bldP spid="9" grpId="0" animBg="1"/>
      <p:bldP spid="10" grpId="0" animBg="1"/>
      <p:bldP spid="12" grpId="0"/>
      <p:bldP spid="11" grpId="0" animBg="1"/>
      <p:bldP spid="13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23" grpId="0"/>
      <p:bldP spid="18" grpId="0"/>
      <p:bldP spid="14" grpId="0"/>
      <p:bldP spid="20" grpId="0"/>
      <p:bldP spid="22" grpId="0" animBg="1"/>
      <p:bldP spid="24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F54B8-861E-3E39-EC99-532479A68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66840-4494-60A5-1489-56D6E5625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/>
          </a:p>
        </p:txBody>
      </p:sp>
      <p:pic>
        <p:nvPicPr>
          <p:cNvPr id="1026" name="Picture 150">
            <a:extLst>
              <a:ext uri="{FF2B5EF4-FFF2-40B4-BE49-F238E27FC236}">
                <a16:creationId xmlns:a16="http://schemas.microsoft.com/office/drawing/2014/main" id="{5A8D4150-E156-48CF-DB41-D2A8F21E78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870"/>
          <a:stretch/>
        </p:blipFill>
        <p:spPr bwMode="auto">
          <a:xfrm>
            <a:off x="2333329" y="0"/>
            <a:ext cx="7525341" cy="6744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49">
            <a:extLst>
              <a:ext uri="{FF2B5EF4-FFF2-40B4-BE49-F238E27FC236}">
                <a16:creationId xmlns:a16="http://schemas.microsoft.com/office/drawing/2014/main" id="{CF4B95C8-DD98-2E2E-C982-D86BAEF722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" t="30786" r="68489" b="62254"/>
          <a:stretch/>
        </p:blipFill>
        <p:spPr bwMode="auto">
          <a:xfrm>
            <a:off x="1270985" y="1516596"/>
            <a:ext cx="6204759" cy="899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9">
            <a:extLst>
              <a:ext uri="{FF2B5EF4-FFF2-40B4-BE49-F238E27FC236}">
                <a16:creationId xmlns:a16="http://schemas.microsoft.com/office/drawing/2014/main" id="{33F8BD67-3F5E-03AE-BC2C-F73C0ACC51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" t="47532" r="26832" b="45628"/>
          <a:stretch/>
        </p:blipFill>
        <p:spPr bwMode="auto">
          <a:xfrm>
            <a:off x="556981" y="5195266"/>
            <a:ext cx="11386060" cy="679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9">
            <a:extLst>
              <a:ext uri="{FF2B5EF4-FFF2-40B4-BE49-F238E27FC236}">
                <a16:creationId xmlns:a16="http://schemas.microsoft.com/office/drawing/2014/main" id="{94B2DA09-1C29-DDA0-345F-E0A96186C3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" t="39572" r="31949" b="53588"/>
          <a:stretch/>
        </p:blipFill>
        <p:spPr bwMode="auto">
          <a:xfrm>
            <a:off x="481629" y="3286828"/>
            <a:ext cx="11533049" cy="740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71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609"/>
    </mc:Choice>
    <mc:Fallback xmlns="">
      <p:transition spd="slow" advTm="262609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8DEC-2DA0-3B6F-1572-EE615F14B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PH" dirty="0"/>
          </a:p>
        </p:txBody>
      </p:sp>
      <p:pic>
        <p:nvPicPr>
          <p:cNvPr id="2049" name="Picture 149">
            <a:extLst>
              <a:ext uri="{FF2B5EF4-FFF2-40B4-BE49-F238E27FC236}">
                <a16:creationId xmlns:a16="http://schemas.microsoft.com/office/drawing/2014/main" id="{D5840CD7-2F4C-DBEC-6979-DE626FFE1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618"/>
          <a:stretch>
            <a:fillRect/>
          </a:stretch>
        </p:blipFill>
        <p:spPr bwMode="auto">
          <a:xfrm>
            <a:off x="276269" y="618984"/>
            <a:ext cx="11822279" cy="408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C658E9-E5E3-AA78-2AFF-3E740E99CE6A}"/>
              </a:ext>
            </a:extLst>
          </p:cNvPr>
          <p:cNvSpPr txBox="1"/>
          <p:nvPr/>
        </p:nvSpPr>
        <p:spPr>
          <a:xfrm>
            <a:off x="276269" y="6189531"/>
            <a:ext cx="103507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600" b="1" dirty="0" err="1">
                <a:effectLst/>
              </a:rPr>
              <a:t>ALvl</a:t>
            </a:r>
            <a:r>
              <a:rPr lang="en-CA" sz="1600" b="1" dirty="0">
                <a:effectLst/>
              </a:rPr>
              <a:t> Chemistry/2021/m/TZ 2/ Paper 5/Q# 1 /www.SmashingScience.org    :o) </a:t>
            </a:r>
            <a:endParaRPr lang="en-PH" sz="4400" b="1" dirty="0"/>
          </a:p>
        </p:txBody>
      </p:sp>
    </p:spTree>
    <p:extLst>
      <p:ext uri="{BB962C8B-B14F-4D97-AF65-F5344CB8AC3E}">
        <p14:creationId xmlns:p14="http://schemas.microsoft.com/office/powerpoint/2010/main" val="41875460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7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149.7|2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5.7|13.8|73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6.9|10.5|15.2|3|76.8|32.5|3.9|17.6|2.3|42.3|19.5|67.9|28|8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2|105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0.8|19.2|15|47.7|6.5|35.4|12.8|37|23.6|51.6|7.7|3.4|15.8|4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3|15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4|17.5|12.5|1.3|3.3|11.1|1.2|23.1|20.9|2.3|32.1|3.2|24.9|13.7|24.8|36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9.2|2.3|2.2|115.7|26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2|2.8|0.9|15|8.7|33.5|43.6|18.8|2.4|79.9|34.6|35.3"/>
</p:tagLst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1824</TotalTime>
  <Words>458</Words>
  <Application>Microsoft Office PowerPoint</Application>
  <PresentationFormat>Widescreen</PresentationFormat>
  <Paragraphs>66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Arial</vt:lpstr>
      <vt:lpstr>Century Gothic</vt:lpstr>
      <vt:lpstr>Vapor Trail</vt:lpstr>
      <vt:lpstr>ALvl Chem 5 PPT EQ 2021.m.TZ2.P5.Q1 Thermometric Temperature Changes WS</vt:lpstr>
      <vt:lpstr>No knowledge or understanding assessed in Paper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Paddy Smashing</dc:creator>
  <cp:lastModifiedBy>Paddy Smashing</cp:lastModifiedBy>
  <cp:revision>49</cp:revision>
  <dcterms:created xsi:type="dcterms:W3CDTF">2025-03-20T01:00:52Z</dcterms:created>
  <dcterms:modified xsi:type="dcterms:W3CDTF">2026-09-23T01:37:51Z</dcterms:modified>
</cp:coreProperties>
</file>