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7" r:id="rId8"/>
    <p:sldId id="268" r:id="rId9"/>
    <p:sldId id="264" r:id="rId10"/>
    <p:sldId id="265" r:id="rId11"/>
    <p:sldId id="25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C6BFA-C82D-4FED-8697-40EE2AA65A5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4F3-A429-4C5D-8E11-C7C013D5E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6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yfvykhi4smsl/water-of-crystalisatio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science.com/59307-molecular-black-hole-created.html%20Accessed%20on%20at%2010:48" TargetMode="External"/><Relationship Id="rId2" Type="http://schemas.openxmlformats.org/officeDocument/2006/relationships/hyperlink" Target="https://www.livescience.com/59307-molecular-black-hole-create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ox8.com/2018/05/23/meet-big-jake-and-thumbelina-the-tallest-and-smallest-horses-in-the-world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wesomejelly.com/wp-content/uploads/2016/06/sphinx-riddle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smashingscience.org/igcse-chemistry.html" TargetMode="External"/><Relationship Id="rId4" Type="http://schemas.openxmlformats.org/officeDocument/2006/relationships/hyperlink" Target="https://www.smashingsciencecn.org/igcse-chemistry-caie-06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E502-FE99-4D0C-8212-120CF2E84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Making a lasting impression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2257B-A6E7-4800-9FE1-FB3A98651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 the EXCEPTIONAL STRETCH AND CHALLENGE PART OF THE COURSE:</a:t>
            </a:r>
          </a:p>
          <a:p>
            <a:r>
              <a:rPr lang="en-US" dirty="0"/>
              <a:t>The basics to a good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58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DE9B-3A4F-4D36-884C-93A6AC09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 anything else with your audience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577C6-FB9E-4C82-99A3-4750E0EA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557023" cy="3541714"/>
          </a:xfrm>
        </p:spPr>
        <p:txBody>
          <a:bodyPr/>
          <a:lstStyle/>
          <a:p>
            <a:r>
              <a:rPr lang="en-US" dirty="0"/>
              <a:t>For a range of online course providers that includes the world’s best universities, like Harvard and Yale</a:t>
            </a:r>
          </a:p>
          <a:p>
            <a:r>
              <a:rPr lang="en-GB" dirty="0"/>
              <a:t>https://www.classcentral.com/providers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15CD5-99A5-40BB-844C-C7D8F25AE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396" y="1780149"/>
            <a:ext cx="4782015" cy="47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9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63E80-E1BB-48A1-B2AE-01D14BD2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5D614-2D85-4B4E-BB48-E923CE60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890A6-8C8E-4608-9004-5A219DCBD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70460"/>
            <a:ext cx="4192587" cy="3541714"/>
          </a:xfrm>
        </p:spPr>
        <p:txBody>
          <a:bodyPr/>
          <a:lstStyle/>
          <a:p>
            <a:r>
              <a:rPr lang="en-CA" dirty="0"/>
              <a:t>Try alternatives to PowerPoint, like Prezi</a:t>
            </a:r>
          </a:p>
          <a:p>
            <a:endParaRPr lang="en-CA" dirty="0"/>
          </a:p>
          <a:p>
            <a:r>
              <a:rPr lang="en-GB" dirty="0">
                <a:hlinkClick r:id="rId3"/>
              </a:rPr>
              <a:t>https://prezi.com/yfvykhi4smsl/water-of-crystalisation/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58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0DBDB-9A06-44F2-AF5B-604795AB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58" y="315353"/>
            <a:ext cx="4459286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Try to end on an uplifting positive take home point</a:t>
            </a:r>
            <a:endParaRPr lang="en-GB" dirty="0"/>
          </a:p>
        </p:txBody>
      </p:sp>
      <p:pic>
        <p:nvPicPr>
          <p:cNvPr id="3074" name="Picture 2" descr="Surgery &amp; Other Bad Luck, or: Hang in There! | Empress Tea">
            <a:extLst>
              <a:ext uri="{FF2B5EF4-FFF2-40B4-BE49-F238E27FC236}">
                <a16:creationId xmlns:a16="http://schemas.microsoft.com/office/drawing/2014/main" id="{2CEBF6A2-9256-4C6C-A4F9-9BBFE2F9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648" y="110960"/>
            <a:ext cx="4714314" cy="6525003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3078" name="Picture 6" descr="smiling posing baby: &quot;Good Morning, Friends!&quot; | Cute baby photos ...">
            <a:extLst>
              <a:ext uri="{FF2B5EF4-FFF2-40B4-BE49-F238E27FC236}">
                <a16:creationId xmlns:a16="http://schemas.microsoft.com/office/drawing/2014/main" id="{7121C876-75BD-4C39-9C45-B157C771A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54" y="2043954"/>
            <a:ext cx="4631720" cy="44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1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E129-40FF-401B-BFFD-46C737A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4DD2-301F-47A4-8018-75A1DEA7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99" y="2249487"/>
            <a:ext cx="2855911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5400" dirty="0"/>
              <a:t>What could this be?</a:t>
            </a:r>
            <a:endParaRPr lang="en-GB" sz="5400" dirty="0"/>
          </a:p>
        </p:txBody>
      </p:sp>
      <p:pic>
        <p:nvPicPr>
          <p:cNvPr id="1026" name="Picture 2" descr="Molecular Black Hole">
            <a:extLst>
              <a:ext uri="{FF2B5EF4-FFF2-40B4-BE49-F238E27FC236}">
                <a16:creationId xmlns:a16="http://schemas.microsoft.com/office/drawing/2014/main" id="{5492B45A-ED25-4E33-B4A0-4F6A1700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521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7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E129-40FF-401B-BFFD-46C737AD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4DD2-301F-47A4-8018-75A1DEA7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088" y="254000"/>
            <a:ext cx="5648323" cy="55372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7300" dirty="0"/>
              <a:t>X-ray flash knocks so many electrons out of the iodine atom (right) such that it pulls in the electrons of the methyl group (left) like an electromagnetic version of a black hole, before finally spitting them out.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(From: </a:t>
            </a:r>
            <a:r>
              <a:rPr lang="en-GB" dirty="0">
                <a:hlinkClick r:id="rId3"/>
              </a:rPr>
              <a:t>https://www.livescience.com/59307-molecular-black-hole-created.html </a:t>
            </a:r>
            <a:r>
              <a:rPr lang="en-GB" dirty="0"/>
              <a:t>Accessed on at 10:48 06/19/2018)</a:t>
            </a:r>
          </a:p>
        </p:txBody>
      </p:sp>
      <p:pic>
        <p:nvPicPr>
          <p:cNvPr id="1026" name="Picture 2" descr="Molecular Black Hole">
            <a:extLst>
              <a:ext uri="{FF2B5EF4-FFF2-40B4-BE49-F238E27FC236}">
                <a16:creationId xmlns:a16="http://schemas.microsoft.com/office/drawing/2014/main" id="{5492B45A-ED25-4E33-B4A0-4F6A1700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4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4674-7FFE-4DD0-BFB0-E7B397A9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Basic Rules: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FF95-A7DF-4FFA-8547-B699E5D5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14500"/>
            <a:ext cx="3468688" cy="4076701"/>
          </a:xfrm>
        </p:spPr>
        <p:txBody>
          <a:bodyPr>
            <a:normAutofit/>
          </a:bodyPr>
          <a:lstStyle/>
          <a:p>
            <a:r>
              <a:rPr lang="en-CA" dirty="0"/>
              <a:t>Keep your points short</a:t>
            </a:r>
          </a:p>
          <a:p>
            <a:r>
              <a:rPr lang="en-CA" dirty="0"/>
              <a:t>(Use interesting pictures and images instead!)</a:t>
            </a:r>
          </a:p>
          <a:p>
            <a:endParaRPr lang="en-GB" dirty="0"/>
          </a:p>
        </p:txBody>
      </p:sp>
      <p:pic>
        <p:nvPicPr>
          <p:cNvPr id="2052" name="Picture 4" descr="Image result for shortest animal compared to tallest">
            <a:extLst>
              <a:ext uri="{FF2B5EF4-FFF2-40B4-BE49-F238E27FC236}">
                <a16:creationId xmlns:a16="http://schemas.microsoft.com/office/drawing/2014/main" id="{0725BA24-D9C7-483B-B124-A4E77205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821718"/>
            <a:ext cx="6338888" cy="42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E9FB13-A644-4090-B0F2-203C173C14D9}"/>
              </a:ext>
            </a:extLst>
          </p:cNvPr>
          <p:cNvSpPr/>
          <p:nvPr/>
        </p:nvSpPr>
        <p:spPr>
          <a:xfrm>
            <a:off x="8797040" y="2957230"/>
            <a:ext cx="1540760" cy="1356723"/>
          </a:xfrm>
          <a:prstGeom prst="ellipse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878E3-CC7E-4D6C-B1EB-C988EEABDB9A}"/>
              </a:ext>
            </a:extLst>
          </p:cNvPr>
          <p:cNvSpPr txBox="1"/>
          <p:nvPr/>
        </p:nvSpPr>
        <p:spPr>
          <a:xfrm>
            <a:off x="3848100" y="5819807"/>
            <a:ext cx="633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http://fox8.com/2018/05/23/meet-big-jake-and-thumbelina-the-tallest-and-smallest-horses-in-the-world/</a:t>
            </a:r>
            <a:r>
              <a:rPr lang="en-GB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5AB454-A642-47FF-8409-DD19655125DB}"/>
              </a:ext>
            </a:extLst>
          </p:cNvPr>
          <p:cNvCxnSpPr>
            <a:cxnSpLocks/>
          </p:cNvCxnSpPr>
          <p:nvPr/>
        </p:nvCxnSpPr>
        <p:spPr>
          <a:xfrm>
            <a:off x="4330700" y="2097088"/>
            <a:ext cx="4466340" cy="1331912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A4D7F-E6A2-4AC7-AD0E-E9AB7568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CA" dirty="0"/>
              <a:t>Present questions on your slides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161A2-D974-48CE-A624-406BF7D82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Image result for riddle of the sphinx">
            <a:extLst>
              <a:ext uri="{FF2B5EF4-FFF2-40B4-BE49-F238E27FC236}">
                <a16:creationId xmlns:a16="http://schemas.microsoft.com/office/drawing/2014/main" id="{6C3CD040-886C-4554-83A5-D1C93695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52" y="1066799"/>
            <a:ext cx="10418717" cy="512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663377-E7AF-463F-AF85-BBD11CA9CA20}"/>
              </a:ext>
            </a:extLst>
          </p:cNvPr>
          <p:cNvSpPr txBox="1"/>
          <p:nvPr/>
        </p:nvSpPr>
        <p:spPr>
          <a:xfrm>
            <a:off x="1031966" y="6296297"/>
            <a:ext cx="1001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https://awesomejelly.com/wp-content/uploads/2016/06/sphinx-riddle.jpg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96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AC6F-6CF9-43C7-A0C0-D8312E76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 QR codes to share your presentation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067F1-8E58-442A-9A11-13C64C2C9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1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2EF1-3A9C-4B68-82A2-6C5177793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3634"/>
            <a:ext cx="9905998" cy="1478570"/>
          </a:xfrm>
        </p:spPr>
        <p:txBody>
          <a:bodyPr/>
          <a:lstStyle/>
          <a:p>
            <a:r>
              <a:rPr lang="en-US" dirty="0"/>
              <a:t>Don’t overload your presentation with information (or make the text too small)</a:t>
            </a:r>
            <a:endParaRPr lang="en-GB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535F121-83D4-4E3B-84E2-D408B36BB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1448705"/>
            <a:ext cx="9412940" cy="518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7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68F9-898B-4179-9FE9-2AC78B83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not to simply read from your power point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C7D17-58A3-400D-9198-5A9A4D9A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26757"/>
            <a:ext cx="9905999" cy="3541714"/>
          </a:xfrm>
        </p:spPr>
        <p:txBody>
          <a:bodyPr/>
          <a:lstStyle/>
          <a:p>
            <a:r>
              <a:rPr lang="en-US" dirty="0"/>
              <a:t>Your slides should be used to show visual information </a:t>
            </a:r>
          </a:p>
          <a:p>
            <a:r>
              <a:rPr lang="en-US" dirty="0"/>
              <a:t>And KEY POINTS ONLY</a:t>
            </a:r>
            <a:endParaRPr lang="en-GB" dirty="0"/>
          </a:p>
        </p:txBody>
      </p:sp>
      <p:pic>
        <p:nvPicPr>
          <p:cNvPr id="2052" name="Picture 4" descr="Powerpoint Is Boring Powerpoint Is Dead GIF - PowerpointIsBoring ...">
            <a:extLst>
              <a:ext uri="{FF2B5EF4-FFF2-40B4-BE49-F238E27FC236}">
                <a16:creationId xmlns:a16="http://schemas.microsoft.com/office/drawing/2014/main" id="{17FA4B3D-5BB6-4C58-B571-1415B4BEFD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27" y="2389583"/>
            <a:ext cx="6764432" cy="44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8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26CBBA-6049-4BCC-9B48-13EC9D1E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CA" sz="3200" dirty="0"/>
              <a:t>Or your website</a:t>
            </a:r>
            <a:endParaRPr lang="en-GB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113AED-1D20-4091-8BC8-32A98219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224021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the version available everywhere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https://www.smashingsciencecn.org/igcse-chemistry-caie-0620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For the version available only with a VPN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https://www.smashingscience.org/igcse-chemistry.html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AFB0A-2033-426B-9210-D08FF3BCC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811" y="162735"/>
            <a:ext cx="6591051" cy="65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5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273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Circuit</vt:lpstr>
      <vt:lpstr>Making a lasting impression</vt:lpstr>
      <vt:lpstr>PowerPoint Presentation</vt:lpstr>
      <vt:lpstr>PowerPoint Presentation</vt:lpstr>
      <vt:lpstr>Basic Rules:</vt:lpstr>
      <vt:lpstr>Present questions on your slides</vt:lpstr>
      <vt:lpstr>Use QR codes to share your presentation</vt:lpstr>
      <vt:lpstr>Don’t overload your presentation with information (or make the text too small)</vt:lpstr>
      <vt:lpstr>Try not to simply read from your power point</vt:lpstr>
      <vt:lpstr>Or your website</vt:lpstr>
      <vt:lpstr>Or anything else with your audience</vt:lpstr>
      <vt:lpstr>PowerPoint Presentation</vt:lpstr>
      <vt:lpstr>Try to end on an uplifting positive take home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lasting impression</dc:title>
  <dc:creator>Paddy Smashing</dc:creator>
  <cp:lastModifiedBy>Paddy Smashing</cp:lastModifiedBy>
  <cp:revision>1</cp:revision>
  <dcterms:created xsi:type="dcterms:W3CDTF">2020-06-10T01:45:23Z</dcterms:created>
  <dcterms:modified xsi:type="dcterms:W3CDTF">2020-06-10T01:47:23Z</dcterms:modified>
</cp:coreProperties>
</file>